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ms-excel.sheet.binary.macroEnabled.12" Extension="xlsb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i0s3X4AtHXKY7oagvSZnrBFCsx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Office_Excel_Binary_Worksheet1.xlsb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Office_Excel_Binary_Worksheet2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102972605401205E-2"/>
          <c:y val="2.7310924369747899E-2"/>
          <c:w val="0.97979405478919757"/>
          <c:h val="0.9453781512605041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Sheet1!$A$1:$I$1</c:f>
              <c:numCache>
                <c:formatCode>General</c:formatCode>
                <c:ptCount val="9"/>
                <c:pt idx="0">
                  <c:v>9150</c:v>
                </c:pt>
                <c:pt idx="1">
                  <c:v>6740</c:v>
                </c:pt>
                <c:pt idx="2">
                  <c:v>10822.8</c:v>
                </c:pt>
                <c:pt idx="3">
                  <c:v>8921</c:v>
                </c:pt>
                <c:pt idx="4">
                  <c:v>1001</c:v>
                </c:pt>
                <c:pt idx="5">
                  <c:v>6500</c:v>
                </c:pt>
                <c:pt idx="6">
                  <c:v>3850</c:v>
                </c:pt>
                <c:pt idx="7">
                  <c:v>1472</c:v>
                </c:pt>
                <c:pt idx="8">
                  <c:v>12400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17-4F4E-8E68-1A4D046B370C}"/>
            </c:ext>
          </c:extLst>
        </c:ser>
        <c:ser>
          <c:idx val="1"/>
          <c:order val="1"/>
          <c:spPr>
            <a:solidFill>
              <a:srgbClr val="4C6C9C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917-4F4E-8E68-1A4D046B370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D917-4F4E-8E68-1A4D046B370C}"/>
              </c:ext>
            </c:extLst>
          </c:dPt>
          <c:val>
            <c:numRef>
              <c:f>Sheet1!$A$2:$I$2</c:f>
              <c:numCache>
                <c:formatCode>General</c:formatCode>
                <c:ptCount val="9"/>
                <c:pt idx="1">
                  <c:v>1660</c:v>
                </c:pt>
                <c:pt idx="2">
                  <c:v>1166</c:v>
                </c:pt>
                <c:pt idx="3">
                  <c:v>11079</c:v>
                </c:pt>
                <c:pt idx="4">
                  <c:v>6059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17-4F4E-8E68-1A4D046B370C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Sheet1!$A$3:$I$3</c:f>
              <c:numCache>
                <c:formatCode>General</c:formatCode>
                <c:ptCount val="9"/>
                <c:pt idx="1">
                  <c:v>5360</c:v>
                </c:pt>
                <c:pt idx="2">
                  <c:v>3140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17-4F4E-8E68-1A4D046B370C}"/>
            </c:ext>
          </c:extLst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D917-4F4E-8E68-1A4D046B370C}"/>
              </c:ext>
            </c:extLst>
          </c:dPt>
          <c:val>
            <c:numRef>
              <c:f>Sheet1!$A$4:$I$4</c:f>
              <c:numCache>
                <c:formatCode>General</c:formatCode>
                <c:ptCount val="9"/>
                <c:pt idx="1">
                  <c:v>6799</c:v>
                </c:pt>
                <c:pt idx="2">
                  <c:v>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17-4F4E-8E68-1A4D046B370C}"/>
            </c:ext>
          </c:extLst>
        </c:ser>
        <c:ser>
          <c:idx val="4"/>
          <c:order val="4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D917-4F4E-8E68-1A4D046B370C}"/>
              </c:ext>
            </c:extLst>
          </c:dPt>
          <c:val>
            <c:numRef>
              <c:f>Sheet1!$A$5:$I$5</c:f>
              <c:numCache>
                <c:formatCode>General</c:formatCode>
                <c:ptCount val="9"/>
                <c:pt idx="1">
                  <c:v>2382</c:v>
                </c:pt>
                <c:pt idx="2">
                  <c:v>2522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17-4F4E-8E68-1A4D046B370C}"/>
            </c:ext>
          </c:extLst>
        </c:ser>
        <c:ser>
          <c:idx val="5"/>
          <c:order val="5"/>
          <c:spPr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c:spPr>
          <c:invertIfNegative val="0"/>
          <c:val>
            <c:numRef>
              <c:f>Sheet1!$A$6:$I$6</c:f>
              <c:numCache>
                <c:formatCode>General</c:formatCode>
                <c:ptCount val="9"/>
                <c:pt idx="2">
                  <c:v>4800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917-4F4E-8E68-1A4D046B3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51748368"/>
        <c:axId val="1"/>
      </c:barChart>
      <c:catAx>
        <c:axId val="9517483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294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517483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140405616224649E-2"/>
          <c:y val="2.7310924369747899E-2"/>
          <c:w val="0.97971918876755071"/>
          <c:h val="0.94537815126050417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228-4652-817B-960254772231}"/>
              </c:ext>
            </c:extLst>
          </c:dPt>
          <c:dPt>
            <c:idx val="1"/>
            <c:invertIfNegative val="0"/>
            <c:bubble3D val="0"/>
            <c:spPr>
              <a:solidFill>
                <a:srgbClr val="9DB1C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228-4652-817B-960254772231}"/>
              </c:ext>
            </c:extLst>
          </c:dPt>
          <c:dPt>
            <c:idx val="3"/>
            <c:invertIfNegative val="0"/>
            <c:bubble3D val="0"/>
            <c:spPr>
              <a:solidFill>
                <a:srgbClr val="9DB1C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A228-4652-817B-960254772231}"/>
              </c:ext>
            </c:extLst>
          </c:dPt>
          <c:dPt>
            <c:idx val="4"/>
            <c:invertIfNegative val="0"/>
            <c:bubble3D val="0"/>
            <c:spPr>
              <a:solidFill>
                <a:srgbClr val="9DB1C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228-4652-817B-960254772231}"/>
              </c:ext>
            </c:extLst>
          </c:dPt>
          <c:dPt>
            <c:idx val="9"/>
            <c:invertIfNegative val="0"/>
            <c:bubble3D val="0"/>
            <c:spPr>
              <a:solidFill>
                <a:srgbClr val="C3CFE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A228-4652-817B-96025477223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A228-4652-817B-960254772231}"/>
              </c:ext>
            </c:extLst>
          </c:dPt>
          <c:val>
            <c:numRef>
              <c:f>Sheet1!$A$1:$L$1</c:f>
              <c:numCache>
                <c:formatCode>General</c:formatCode>
                <c:ptCount val="12"/>
                <c:pt idx="0">
                  <c:v>9150</c:v>
                </c:pt>
                <c:pt idx="1">
                  <c:v>6740</c:v>
                </c:pt>
                <c:pt idx="2">
                  <c:v>22941</c:v>
                </c:pt>
                <c:pt idx="3">
                  <c:v>8921</c:v>
                </c:pt>
                <c:pt idx="4">
                  <c:v>1001</c:v>
                </c:pt>
                <c:pt idx="5">
                  <c:v>41007.800000000003</c:v>
                </c:pt>
                <c:pt idx="6">
                  <c:v>47507.8</c:v>
                </c:pt>
                <c:pt idx="7">
                  <c:v>51357.8</c:v>
                </c:pt>
                <c:pt idx="8">
                  <c:v>52829.8</c:v>
                </c:pt>
                <c:pt idx="9">
                  <c:v>65229.8</c:v>
                </c:pt>
                <c:pt idx="10">
                  <c:v>40029.800000000003</c:v>
                </c:pt>
                <c:pt idx="11">
                  <c:v>40029.800000000003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28-4652-817B-960254772231}"/>
            </c:ext>
          </c:extLst>
        </c:ser>
        <c:ser>
          <c:idx val="1"/>
          <c:order val="1"/>
          <c:spPr>
            <a:solidFill>
              <a:srgbClr val="C3CFE1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A228-4652-817B-960254772231}"/>
              </c:ext>
            </c:extLst>
          </c:dPt>
          <c:dPt>
            <c:idx val="2"/>
            <c:invertIfNegative val="0"/>
            <c:bubble3D val="0"/>
            <c:spPr>
              <a:solidFill>
                <a:srgbClr val="9DB1C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A228-4652-817B-960254772231}"/>
              </c:ext>
            </c:extLst>
          </c:dPt>
          <c:dPt>
            <c:idx val="3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A228-4652-817B-96025477223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A228-4652-817B-960254772231}"/>
              </c:ext>
            </c:extLst>
          </c:dPt>
          <c:dPt>
            <c:idx val="10"/>
            <c:invertIfNegative val="0"/>
            <c:bubble3D val="0"/>
            <c:spPr>
              <a:solidFill>
                <a:srgbClr val="D6D7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A228-4652-817B-960254772231}"/>
              </c:ext>
            </c:extLst>
          </c:dPt>
          <c:val>
            <c:numRef>
              <c:f>Sheet1!$A$2:$L$2</c:f>
              <c:numCache>
                <c:formatCode>General</c:formatCode>
                <c:ptCount val="12"/>
                <c:pt idx="1">
                  <c:v>1660</c:v>
                </c:pt>
                <c:pt idx="2">
                  <c:v>10822.800000000003</c:v>
                </c:pt>
                <c:pt idx="3">
                  <c:v>11079</c:v>
                </c:pt>
                <c:pt idx="4">
                  <c:v>6059</c:v>
                </c:pt>
                <c:pt idx="5">
                  <c:v>6500</c:v>
                </c:pt>
                <c:pt idx="6">
                  <c:v>3850</c:v>
                </c:pt>
                <c:pt idx="7">
                  <c:v>1472</c:v>
                </c:pt>
                <c:pt idx="8">
                  <c:v>12400</c:v>
                </c:pt>
                <c:pt idx="10">
                  <c:v>25200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228-4652-817B-960254772231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A228-4652-817B-960254772231}"/>
              </c:ext>
            </c:extLst>
          </c:dPt>
          <c:val>
            <c:numRef>
              <c:f>Sheet1!$A$3:$L$3</c:f>
              <c:numCache>
                <c:formatCode>General</c:formatCode>
                <c:ptCount val="12"/>
                <c:pt idx="1">
                  <c:v>5360</c:v>
                </c:pt>
                <c:pt idx="2">
                  <c:v>1166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228-4652-817B-960254772231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A228-4652-817B-960254772231}"/>
              </c:ext>
            </c:extLst>
          </c:dPt>
          <c:val>
            <c:numRef>
              <c:f>Sheet1!$A$4:$L$4</c:f>
              <c:numCache>
                <c:formatCode>General</c:formatCode>
                <c:ptCount val="12"/>
                <c:pt idx="1">
                  <c:v>6799</c:v>
                </c:pt>
                <c:pt idx="2">
                  <c:v>3140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228-4652-817B-960254772231}"/>
            </c:ext>
          </c:extLst>
        </c:ser>
        <c:ser>
          <c:idx val="4"/>
          <c:order val="4"/>
          <c:spPr>
            <a:solidFill>
              <a:schemeClr val="accent6"/>
            </a:solidFill>
            <a:ln>
              <a:noFill/>
            </a:ln>
          </c:spPr>
          <c:invertIfNegative val="0"/>
          <c:val>
            <c:numRef>
              <c:f>Sheet1!$A$5:$L$5</c:f>
              <c:numCache>
                <c:formatCode>General</c:formatCode>
                <c:ptCount val="12"/>
                <c:pt idx="1">
                  <c:v>2382</c:v>
                </c:pt>
                <c:pt idx="2">
                  <c:v>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228-4652-817B-960254772231}"/>
            </c:ext>
          </c:extLst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Sheet1!$A$6:$L$6</c:f>
              <c:numCache>
                <c:formatCode>General</c:formatCode>
                <c:ptCount val="12"/>
                <c:pt idx="2">
                  <c:v>2522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228-4652-817B-960254772231}"/>
            </c:ext>
          </c:extLst>
        </c:ser>
        <c:ser>
          <c:idx val="6"/>
          <c:order val="6"/>
          <c:spPr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c:spPr>
          <c:invertIfNegative val="0"/>
          <c:val>
            <c:numRef>
              <c:f>Sheet1!$A$7:$L$7</c:f>
              <c:numCache>
                <c:formatCode>General</c:formatCode>
                <c:ptCount val="12"/>
                <c:pt idx="2">
                  <c:v>4800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228-4652-817B-960254772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73181824"/>
        <c:axId val="1"/>
      </c:barChart>
      <c:catAx>
        <c:axId val="2731818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5229.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7318182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hyperlink" Target="http://www.climact.com/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4282253" y="472762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717347" y="473800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>
  <p:cSld name="Titre et Contenu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/>
          <p:nvPr>
            <p:ph type="title"/>
          </p:nvPr>
        </p:nvSpPr>
        <p:spPr>
          <a:xfrm>
            <a:off x="373063" y="283658"/>
            <a:ext cx="8390547" cy="320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3"/>
          <p:cNvSpPr txBox="1"/>
          <p:nvPr>
            <p:ph idx="1" type="body"/>
          </p:nvPr>
        </p:nvSpPr>
        <p:spPr>
          <a:xfrm>
            <a:off x="373063" y="781493"/>
            <a:ext cx="8390547" cy="3851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33"/>
          <p:cNvSpPr txBox="1"/>
          <p:nvPr>
            <p:ph idx="11" type="ftr"/>
          </p:nvPr>
        </p:nvSpPr>
        <p:spPr>
          <a:xfrm>
            <a:off x="717347" y="473800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s">
  <p:cSld name="2 columns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/>
          <p:nvPr>
            <p:ph type="title"/>
          </p:nvPr>
        </p:nvSpPr>
        <p:spPr>
          <a:xfrm>
            <a:off x="373063" y="283658"/>
            <a:ext cx="8390547" cy="320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4"/>
          <p:cNvSpPr txBox="1"/>
          <p:nvPr>
            <p:ph idx="1" type="body"/>
          </p:nvPr>
        </p:nvSpPr>
        <p:spPr>
          <a:xfrm>
            <a:off x="373063" y="781493"/>
            <a:ext cx="4066953" cy="3851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34"/>
          <p:cNvSpPr txBox="1"/>
          <p:nvPr>
            <p:ph idx="11" type="ftr"/>
          </p:nvPr>
        </p:nvSpPr>
        <p:spPr>
          <a:xfrm>
            <a:off x="717347" y="473800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4"/>
          <p:cNvSpPr txBox="1"/>
          <p:nvPr>
            <p:ph idx="2" type="body"/>
          </p:nvPr>
        </p:nvSpPr>
        <p:spPr>
          <a:xfrm>
            <a:off x="4696657" y="781493"/>
            <a:ext cx="4066953" cy="3851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/sous titre">
  <p:cSld name="Titre/sous titr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type="title"/>
          </p:nvPr>
        </p:nvSpPr>
        <p:spPr>
          <a:xfrm>
            <a:off x="373063" y="283658"/>
            <a:ext cx="8390547" cy="320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idx="11" type="ftr"/>
          </p:nvPr>
        </p:nvSpPr>
        <p:spPr>
          <a:xfrm>
            <a:off x="717347" y="473800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" type="body"/>
          </p:nvPr>
        </p:nvSpPr>
        <p:spPr>
          <a:xfrm>
            <a:off x="373063" y="763269"/>
            <a:ext cx="8389937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s titles">
  <p:cSld name="2 columns titles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type="title"/>
          </p:nvPr>
        </p:nvSpPr>
        <p:spPr>
          <a:xfrm>
            <a:off x="373063" y="283658"/>
            <a:ext cx="8390547" cy="320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6"/>
          <p:cNvSpPr txBox="1"/>
          <p:nvPr>
            <p:ph idx="11" type="ftr"/>
          </p:nvPr>
        </p:nvSpPr>
        <p:spPr>
          <a:xfrm>
            <a:off x="717347" y="473800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6"/>
          <p:cNvSpPr txBox="1"/>
          <p:nvPr>
            <p:ph idx="1" type="body"/>
          </p:nvPr>
        </p:nvSpPr>
        <p:spPr>
          <a:xfrm>
            <a:off x="373063" y="817330"/>
            <a:ext cx="4066953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6"/>
          <p:cNvSpPr txBox="1"/>
          <p:nvPr>
            <p:ph idx="2" type="body"/>
          </p:nvPr>
        </p:nvSpPr>
        <p:spPr>
          <a:xfrm>
            <a:off x="373063" y="1206771"/>
            <a:ext cx="4066953" cy="34259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36"/>
          <p:cNvSpPr txBox="1"/>
          <p:nvPr>
            <p:ph idx="3" type="body"/>
          </p:nvPr>
        </p:nvSpPr>
        <p:spPr>
          <a:xfrm>
            <a:off x="4696657" y="1206771"/>
            <a:ext cx="4066953" cy="34259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6"/>
          <p:cNvSpPr txBox="1"/>
          <p:nvPr>
            <p:ph idx="4" type="body"/>
          </p:nvPr>
        </p:nvSpPr>
        <p:spPr>
          <a:xfrm>
            <a:off x="4696656" y="817330"/>
            <a:ext cx="4066953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">
  <p:cSld name="Titre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/>
          <p:nvPr>
            <p:ph type="title"/>
          </p:nvPr>
        </p:nvSpPr>
        <p:spPr>
          <a:xfrm>
            <a:off x="373063" y="283658"/>
            <a:ext cx="8390547" cy="320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7"/>
          <p:cNvSpPr txBox="1"/>
          <p:nvPr>
            <p:ph idx="11" type="ftr"/>
          </p:nvPr>
        </p:nvSpPr>
        <p:spPr>
          <a:xfrm>
            <a:off x="717347" y="473800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+ image étroite">
  <p:cSld name="Contenu + image étroit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8"/>
          <p:cNvSpPr/>
          <p:nvPr>
            <p:ph idx="2" type="pic"/>
          </p:nvPr>
        </p:nvSpPr>
        <p:spPr>
          <a:xfrm>
            <a:off x="6867525" y="142875"/>
            <a:ext cx="2125663" cy="457676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8" name="Google Shape;158;p38"/>
          <p:cNvSpPr txBox="1"/>
          <p:nvPr>
            <p:ph type="title"/>
          </p:nvPr>
        </p:nvSpPr>
        <p:spPr>
          <a:xfrm>
            <a:off x="372611" y="242767"/>
            <a:ext cx="6225247" cy="3198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8"/>
          <p:cNvSpPr txBox="1"/>
          <p:nvPr>
            <p:ph idx="1" type="body"/>
          </p:nvPr>
        </p:nvSpPr>
        <p:spPr>
          <a:xfrm>
            <a:off x="373063" y="1206795"/>
            <a:ext cx="6225247" cy="3425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Font typeface="Noto Sans Symbols"/>
              <a:buChar char="▪"/>
              <a:defRPr sz="1400"/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Font typeface="Noto Sans Symbols"/>
              <a:buChar char="▪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Font typeface="Noto Sans Symbols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Font typeface="Noto Sans Symbols"/>
              <a:buChar char="▪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38"/>
          <p:cNvSpPr txBox="1"/>
          <p:nvPr>
            <p:ph idx="11" type="ftr"/>
          </p:nvPr>
        </p:nvSpPr>
        <p:spPr>
          <a:xfrm>
            <a:off x="717347" y="473800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8"/>
          <p:cNvSpPr txBox="1"/>
          <p:nvPr>
            <p:ph idx="3" type="body"/>
          </p:nvPr>
        </p:nvSpPr>
        <p:spPr>
          <a:xfrm>
            <a:off x="373064" y="763269"/>
            <a:ext cx="6224794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+ image">
  <p:cSld name="Contenu + imag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/>
          <p:nvPr>
            <p:ph idx="2" type="pic"/>
          </p:nvPr>
        </p:nvSpPr>
        <p:spPr>
          <a:xfrm>
            <a:off x="4572001" y="142875"/>
            <a:ext cx="4421188" cy="457676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64" name="Google Shape;164;p39"/>
          <p:cNvSpPr txBox="1"/>
          <p:nvPr>
            <p:ph type="title"/>
          </p:nvPr>
        </p:nvSpPr>
        <p:spPr>
          <a:xfrm>
            <a:off x="373064" y="249368"/>
            <a:ext cx="3935590" cy="284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1" type="body"/>
          </p:nvPr>
        </p:nvSpPr>
        <p:spPr>
          <a:xfrm>
            <a:off x="373064" y="1222744"/>
            <a:ext cx="3935590" cy="34099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11" type="ftr"/>
          </p:nvPr>
        </p:nvSpPr>
        <p:spPr>
          <a:xfrm>
            <a:off x="717347" y="473800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9"/>
          <p:cNvSpPr txBox="1"/>
          <p:nvPr>
            <p:ph idx="3" type="body"/>
          </p:nvPr>
        </p:nvSpPr>
        <p:spPr>
          <a:xfrm>
            <a:off x="373064" y="763269"/>
            <a:ext cx="3935304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re du bas">
  <p:cSld name="Barre du bas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"/>
          <p:cNvSpPr txBox="1"/>
          <p:nvPr>
            <p:ph idx="11" type="ftr"/>
          </p:nvPr>
        </p:nvSpPr>
        <p:spPr>
          <a:xfrm>
            <a:off x="717347" y="473800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itre 1">
  <p:cSld name="Chapitre 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-171144449.jpg" id="171" name="Google Shape;17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057" y="140456"/>
            <a:ext cx="8859887" cy="460656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1"/>
          <p:cNvSpPr/>
          <p:nvPr/>
        </p:nvSpPr>
        <p:spPr>
          <a:xfrm>
            <a:off x="141407" y="131654"/>
            <a:ext cx="8861187" cy="4622687"/>
          </a:xfrm>
          <a:prstGeom prst="rect">
            <a:avLst/>
          </a:prstGeom>
          <a:gradFill>
            <a:gsLst>
              <a:gs pos="0">
                <a:srgbClr val="00264D">
                  <a:alpha val="95294"/>
                </a:srgbClr>
              </a:gs>
              <a:gs pos="52279">
                <a:srgbClr val="10B596">
                  <a:alpha val="95294"/>
                </a:srgbClr>
              </a:gs>
              <a:gs pos="100000">
                <a:srgbClr val="10B596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1"/>
          <p:cNvSpPr txBox="1"/>
          <p:nvPr>
            <p:ph type="ctrTitle"/>
          </p:nvPr>
        </p:nvSpPr>
        <p:spPr>
          <a:xfrm>
            <a:off x="790042" y="2026309"/>
            <a:ext cx="7563916" cy="1249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1"/>
          <p:cNvSpPr txBox="1"/>
          <p:nvPr>
            <p:ph idx="1" type="subTitle"/>
          </p:nvPr>
        </p:nvSpPr>
        <p:spPr>
          <a:xfrm>
            <a:off x="790042" y="1582303"/>
            <a:ext cx="7563916" cy="34891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75" name="Google Shape;175;p41"/>
          <p:cNvSpPr txBox="1"/>
          <p:nvPr>
            <p:ph idx="11" type="ftr"/>
          </p:nvPr>
        </p:nvSpPr>
        <p:spPr>
          <a:xfrm>
            <a:off x="717347" y="473800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itre 2">
  <p:cSld name="Chapitre 2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-171144449.jpg" id="177" name="Google Shape;17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057" y="140456"/>
            <a:ext cx="8859887" cy="460656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2"/>
          <p:cNvSpPr/>
          <p:nvPr/>
        </p:nvSpPr>
        <p:spPr>
          <a:xfrm>
            <a:off x="142411" y="131654"/>
            <a:ext cx="8859178" cy="4615368"/>
          </a:xfrm>
          <a:prstGeom prst="rect">
            <a:avLst/>
          </a:prstGeom>
          <a:gradFill>
            <a:gsLst>
              <a:gs pos="0">
                <a:srgbClr val="00264D"/>
              </a:gs>
              <a:gs pos="25361">
                <a:srgbClr val="115C86">
                  <a:alpha val="94901"/>
                </a:srgbClr>
              </a:gs>
              <a:gs pos="46557">
                <a:srgbClr val="2291BE">
                  <a:alpha val="90196"/>
                </a:srgbClr>
              </a:gs>
              <a:gs pos="80126">
                <a:srgbClr val="2291BE">
                  <a:alpha val="0"/>
                </a:srgbClr>
              </a:gs>
              <a:gs pos="100000">
                <a:srgbClr val="2291BE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2"/>
          <p:cNvSpPr txBox="1"/>
          <p:nvPr>
            <p:ph type="ctrTitle"/>
          </p:nvPr>
        </p:nvSpPr>
        <p:spPr>
          <a:xfrm>
            <a:off x="790042" y="2026309"/>
            <a:ext cx="7563916" cy="1249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2"/>
          <p:cNvSpPr txBox="1"/>
          <p:nvPr>
            <p:ph idx="1" type="subTitle"/>
          </p:nvPr>
        </p:nvSpPr>
        <p:spPr>
          <a:xfrm>
            <a:off x="790042" y="1582303"/>
            <a:ext cx="7563916" cy="34891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1" name="Google Shape;181;p42"/>
          <p:cNvSpPr txBox="1"/>
          <p:nvPr>
            <p:ph idx="11" type="ftr"/>
          </p:nvPr>
        </p:nvSpPr>
        <p:spPr>
          <a:xfrm>
            <a:off x="717347" y="473800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Vierge" showMasterSp="0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itre 3">
  <p:cSld name="Chapitre 3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-171144449.jpg" id="183" name="Google Shape;18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057" y="140456"/>
            <a:ext cx="8859887" cy="460656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3"/>
          <p:cNvSpPr txBox="1"/>
          <p:nvPr>
            <p:ph idx="11" type="ftr"/>
          </p:nvPr>
        </p:nvSpPr>
        <p:spPr>
          <a:xfrm>
            <a:off x="717347" y="473800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3"/>
          <p:cNvSpPr/>
          <p:nvPr/>
        </p:nvSpPr>
        <p:spPr>
          <a:xfrm>
            <a:off x="141221" y="131654"/>
            <a:ext cx="8859888" cy="4615368"/>
          </a:xfrm>
          <a:prstGeom prst="rect">
            <a:avLst/>
          </a:prstGeom>
          <a:gradFill>
            <a:gsLst>
              <a:gs pos="0">
                <a:srgbClr val="D44892"/>
              </a:gs>
              <a:gs pos="25067">
                <a:srgbClr val="9D5596">
                  <a:alpha val="94901"/>
                </a:srgbClr>
              </a:gs>
              <a:gs pos="46016">
                <a:srgbClr val="666299">
                  <a:alpha val="90196"/>
                </a:srgbClr>
              </a:gs>
              <a:gs pos="80126">
                <a:srgbClr val="666299">
                  <a:alpha val="0"/>
                </a:srgbClr>
              </a:gs>
              <a:gs pos="100000">
                <a:srgbClr val="666299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3"/>
          <p:cNvSpPr txBox="1"/>
          <p:nvPr>
            <p:ph type="ctrTitle"/>
          </p:nvPr>
        </p:nvSpPr>
        <p:spPr>
          <a:xfrm>
            <a:off x="790042" y="2026309"/>
            <a:ext cx="7563916" cy="1249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3"/>
          <p:cNvSpPr txBox="1"/>
          <p:nvPr>
            <p:ph idx="1" type="subTitle"/>
          </p:nvPr>
        </p:nvSpPr>
        <p:spPr>
          <a:xfrm>
            <a:off x="790042" y="1582303"/>
            <a:ext cx="7563916" cy="34891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s">
  <p:cSld name="Cases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4"/>
          <p:cNvSpPr/>
          <p:nvPr>
            <p:ph idx="2" type="pic"/>
          </p:nvPr>
        </p:nvSpPr>
        <p:spPr>
          <a:xfrm>
            <a:off x="6778782" y="137118"/>
            <a:ext cx="2217473" cy="2286674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0" name="Google Shape;190;p44"/>
          <p:cNvSpPr/>
          <p:nvPr>
            <p:ph idx="3" type="pic"/>
          </p:nvPr>
        </p:nvSpPr>
        <p:spPr>
          <a:xfrm>
            <a:off x="142057" y="137118"/>
            <a:ext cx="4421188" cy="4606566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1" name="Google Shape;191;p44"/>
          <p:cNvSpPr/>
          <p:nvPr/>
        </p:nvSpPr>
        <p:spPr>
          <a:xfrm>
            <a:off x="143567" y="2460680"/>
            <a:ext cx="2215845" cy="2288594"/>
          </a:xfrm>
          <a:prstGeom prst="rect">
            <a:avLst/>
          </a:prstGeom>
          <a:solidFill>
            <a:srgbClr val="10B596"/>
          </a:solidFill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4"/>
          <p:cNvSpPr txBox="1"/>
          <p:nvPr>
            <p:ph idx="1" type="body"/>
          </p:nvPr>
        </p:nvSpPr>
        <p:spPr>
          <a:xfrm>
            <a:off x="4754867" y="2719709"/>
            <a:ext cx="4241387" cy="20182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b="1" sz="1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44"/>
          <p:cNvSpPr txBox="1"/>
          <p:nvPr>
            <p:ph idx="11" type="ftr"/>
          </p:nvPr>
        </p:nvSpPr>
        <p:spPr>
          <a:xfrm>
            <a:off x="717347" y="473800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4"/>
          <p:cNvSpPr txBox="1"/>
          <p:nvPr>
            <p:ph idx="4" type="body"/>
          </p:nvPr>
        </p:nvSpPr>
        <p:spPr>
          <a:xfrm>
            <a:off x="142057" y="2466362"/>
            <a:ext cx="2213120" cy="22773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16000" spcFirstLastPara="1" rIns="252000" wrap="square" tIns="3600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b="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rnière page" showMasterSp="0">
  <p:cSld name="Dernière page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90725_CLIMACT_SHAKEAGENCY_BASTIN_4320.jpg" id="196" name="Google Shape;19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00" y="-1339"/>
            <a:ext cx="9146423" cy="514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5"/>
          <p:cNvSpPr/>
          <p:nvPr/>
        </p:nvSpPr>
        <p:spPr>
          <a:xfrm>
            <a:off x="-1170" y="1552"/>
            <a:ext cx="7858630" cy="5145733"/>
          </a:xfrm>
          <a:prstGeom prst="rect">
            <a:avLst/>
          </a:prstGeom>
          <a:gradFill>
            <a:gsLst>
              <a:gs pos="0">
                <a:srgbClr val="00264D">
                  <a:alpha val="95294"/>
                </a:srgbClr>
              </a:gs>
              <a:gs pos="52279">
                <a:srgbClr val="10B596">
                  <a:alpha val="95294"/>
                </a:srgbClr>
              </a:gs>
              <a:gs pos="100000">
                <a:srgbClr val="10B596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5"/>
          <p:cNvSpPr txBox="1"/>
          <p:nvPr/>
        </p:nvSpPr>
        <p:spPr>
          <a:xfrm>
            <a:off x="686793" y="2920175"/>
            <a:ext cx="3483123" cy="1483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spAutoFit/>
          </a:bodyPr>
          <a:lstStyle/>
          <a:p>
            <a:pPr indent="0" lvl="0" marL="0" marR="0" rtl="0" algn="ctr">
              <a:lnSpc>
                <a:spcPct val="1443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2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CLIMACT</a:t>
            </a:r>
            <a:endParaRPr/>
          </a:p>
          <a:p>
            <a:pPr indent="0" lvl="0" marL="0" marR="0" rtl="0" algn="ctr">
              <a:lnSpc>
                <a:spcPct val="1443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25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www.climact.com</a:t>
            </a:r>
            <a:endParaRPr/>
          </a:p>
          <a:p>
            <a:pPr indent="0" lvl="0" marL="0" marR="0" rtl="0" algn="ctr">
              <a:lnSpc>
                <a:spcPct val="1443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2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+32 10 750 740</a:t>
            </a:r>
            <a:endParaRPr/>
          </a:p>
        </p:txBody>
      </p:sp>
      <p:sp>
        <p:nvSpPr>
          <p:cNvPr id="199" name="Google Shape;199;p45"/>
          <p:cNvSpPr txBox="1"/>
          <p:nvPr/>
        </p:nvSpPr>
        <p:spPr>
          <a:xfrm>
            <a:off x="686793" y="1206635"/>
            <a:ext cx="3483123" cy="50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spAutoFit/>
          </a:bodyPr>
          <a:lstStyle/>
          <a:p>
            <a:pPr indent="0" lvl="0" marL="0" marR="0" rtl="0" algn="ctr">
              <a:lnSpc>
                <a:spcPct val="1443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2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you.</a:t>
            </a:r>
            <a:endParaRPr sz="26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showMasterSp="0">
  <p:cSld name="Agenda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90725_CLIMACT_SHAKEAGENCY_BASTIN_4247 copie.jpg" id="35" name="Google Shape;35;p26"/>
          <p:cNvPicPr preferRelativeResize="0"/>
          <p:nvPr/>
        </p:nvPicPr>
        <p:blipFill rotWithShape="1">
          <a:blip r:embed="rId2">
            <a:alphaModFix/>
          </a:blip>
          <a:srcRect b="0" l="13577" r="0" t="0"/>
          <a:stretch/>
        </p:blipFill>
        <p:spPr>
          <a:xfrm>
            <a:off x="0" y="0"/>
            <a:ext cx="395133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6"/>
          <p:cNvSpPr txBox="1"/>
          <p:nvPr>
            <p:ph type="title"/>
          </p:nvPr>
        </p:nvSpPr>
        <p:spPr>
          <a:xfrm>
            <a:off x="373063" y="1215922"/>
            <a:ext cx="3578271" cy="410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6"/>
          <p:cNvSpPr/>
          <p:nvPr/>
        </p:nvSpPr>
        <p:spPr>
          <a:xfrm>
            <a:off x="144223" y="4749830"/>
            <a:ext cx="491117" cy="252444"/>
          </a:xfrm>
          <a:prstGeom prst="rect">
            <a:avLst/>
          </a:prstGeom>
          <a:solidFill>
            <a:srgbClr val="F5F4F4"/>
          </a:solidFill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 txBox="1"/>
          <p:nvPr/>
        </p:nvSpPr>
        <p:spPr>
          <a:xfrm>
            <a:off x="208976" y="4761440"/>
            <a:ext cx="361610" cy="220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25">
                <a:solidFill>
                  <a:srgbClr val="10B59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25">
              <a:solidFill>
                <a:srgbClr val="10B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/>
          <p:nvPr/>
        </p:nvSpPr>
        <p:spPr>
          <a:xfrm>
            <a:off x="6666803" y="4779752"/>
            <a:ext cx="748202" cy="192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/>
          </a:p>
        </p:txBody>
      </p:sp>
      <p:grpSp>
        <p:nvGrpSpPr>
          <p:cNvPr id="40" name="Google Shape;40;p26"/>
          <p:cNvGrpSpPr/>
          <p:nvPr/>
        </p:nvGrpSpPr>
        <p:grpSpPr>
          <a:xfrm>
            <a:off x="8133228" y="4810153"/>
            <a:ext cx="765504" cy="125577"/>
            <a:chOff x="1190626" y="2022476"/>
            <a:chExt cx="6764338" cy="1109663"/>
          </a:xfrm>
        </p:grpSpPr>
        <p:sp>
          <p:nvSpPr>
            <p:cNvPr id="41" name="Google Shape;41;p26"/>
            <p:cNvSpPr/>
            <p:nvPr/>
          </p:nvSpPr>
          <p:spPr>
            <a:xfrm>
              <a:off x="1190626" y="2052638"/>
              <a:ext cx="836613" cy="1050925"/>
            </a:xfrm>
            <a:custGeom>
              <a:rect b="b" l="l" r="r" t="t"/>
              <a:pathLst>
                <a:path extrusionOk="0" h="2899" w="2319">
                  <a:moveTo>
                    <a:pt x="1379" y="2899"/>
                  </a:moveTo>
                  <a:cubicBezTo>
                    <a:pt x="930" y="2899"/>
                    <a:pt x="590" y="2769"/>
                    <a:pt x="350" y="2519"/>
                  </a:cubicBezTo>
                  <a:cubicBezTo>
                    <a:pt x="120" y="2269"/>
                    <a:pt x="0" y="1909"/>
                    <a:pt x="0" y="1449"/>
                  </a:cubicBezTo>
                  <a:cubicBezTo>
                    <a:pt x="0" y="1219"/>
                    <a:pt x="40" y="1020"/>
                    <a:pt x="110" y="840"/>
                  </a:cubicBezTo>
                  <a:cubicBezTo>
                    <a:pt x="180" y="660"/>
                    <a:pt x="280" y="510"/>
                    <a:pt x="410" y="380"/>
                  </a:cubicBezTo>
                  <a:cubicBezTo>
                    <a:pt x="540" y="260"/>
                    <a:pt x="680" y="160"/>
                    <a:pt x="860" y="100"/>
                  </a:cubicBezTo>
                  <a:cubicBezTo>
                    <a:pt x="1030" y="40"/>
                    <a:pt x="1219" y="0"/>
                    <a:pt x="1419" y="0"/>
                  </a:cubicBezTo>
                  <a:cubicBezTo>
                    <a:pt x="1539" y="0"/>
                    <a:pt x="1639" y="10"/>
                    <a:pt x="1739" y="30"/>
                  </a:cubicBezTo>
                  <a:cubicBezTo>
                    <a:pt x="1839" y="50"/>
                    <a:pt x="1919" y="70"/>
                    <a:pt x="1989" y="90"/>
                  </a:cubicBezTo>
                  <a:cubicBezTo>
                    <a:pt x="2059" y="110"/>
                    <a:pt x="2119" y="140"/>
                    <a:pt x="2169" y="160"/>
                  </a:cubicBezTo>
                  <a:cubicBezTo>
                    <a:pt x="2219" y="180"/>
                    <a:pt x="2249" y="200"/>
                    <a:pt x="2269" y="220"/>
                  </a:cubicBezTo>
                  <a:lnTo>
                    <a:pt x="2089" y="720"/>
                  </a:lnTo>
                  <a:cubicBezTo>
                    <a:pt x="1999" y="670"/>
                    <a:pt x="1909" y="640"/>
                    <a:pt x="1789" y="600"/>
                  </a:cubicBezTo>
                  <a:cubicBezTo>
                    <a:pt x="1679" y="570"/>
                    <a:pt x="1549" y="550"/>
                    <a:pt x="1399" y="550"/>
                  </a:cubicBezTo>
                  <a:cubicBezTo>
                    <a:pt x="1299" y="550"/>
                    <a:pt x="1209" y="570"/>
                    <a:pt x="1120" y="600"/>
                  </a:cubicBezTo>
                  <a:cubicBezTo>
                    <a:pt x="1030" y="630"/>
                    <a:pt x="950" y="680"/>
                    <a:pt x="880" y="750"/>
                  </a:cubicBezTo>
                  <a:cubicBezTo>
                    <a:pt x="810" y="820"/>
                    <a:pt x="750" y="910"/>
                    <a:pt x="710" y="1020"/>
                  </a:cubicBezTo>
                  <a:cubicBezTo>
                    <a:pt x="670" y="1130"/>
                    <a:pt x="650" y="1269"/>
                    <a:pt x="650" y="1429"/>
                  </a:cubicBezTo>
                  <a:cubicBezTo>
                    <a:pt x="650" y="1559"/>
                    <a:pt x="660" y="1679"/>
                    <a:pt x="690" y="1789"/>
                  </a:cubicBezTo>
                  <a:cubicBezTo>
                    <a:pt x="720" y="1899"/>
                    <a:pt x="760" y="1999"/>
                    <a:pt x="830" y="2079"/>
                  </a:cubicBezTo>
                  <a:cubicBezTo>
                    <a:pt x="890" y="2159"/>
                    <a:pt x="970" y="2219"/>
                    <a:pt x="1080" y="2269"/>
                  </a:cubicBezTo>
                  <a:cubicBezTo>
                    <a:pt x="1179" y="2319"/>
                    <a:pt x="1299" y="2339"/>
                    <a:pt x="1449" y="2339"/>
                  </a:cubicBezTo>
                  <a:cubicBezTo>
                    <a:pt x="1539" y="2339"/>
                    <a:pt x="1619" y="2329"/>
                    <a:pt x="1689" y="2319"/>
                  </a:cubicBezTo>
                  <a:cubicBezTo>
                    <a:pt x="1759" y="2309"/>
                    <a:pt x="1829" y="2299"/>
                    <a:pt x="1879" y="2279"/>
                  </a:cubicBezTo>
                  <a:cubicBezTo>
                    <a:pt x="1939" y="2269"/>
                    <a:pt x="1989" y="2249"/>
                    <a:pt x="2029" y="2229"/>
                  </a:cubicBezTo>
                  <a:cubicBezTo>
                    <a:pt x="2069" y="2209"/>
                    <a:pt x="2109" y="2189"/>
                    <a:pt x="2149" y="2179"/>
                  </a:cubicBezTo>
                  <a:lnTo>
                    <a:pt x="2319" y="2679"/>
                  </a:lnTo>
                  <a:cubicBezTo>
                    <a:pt x="2229" y="2729"/>
                    <a:pt x="2109" y="2779"/>
                    <a:pt x="1949" y="2819"/>
                  </a:cubicBezTo>
                  <a:cubicBezTo>
                    <a:pt x="1789" y="2859"/>
                    <a:pt x="1589" y="2899"/>
                    <a:pt x="1379" y="2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6"/>
            <p:cNvSpPr/>
            <p:nvPr/>
          </p:nvSpPr>
          <p:spPr>
            <a:xfrm>
              <a:off x="2239963" y="2078038"/>
              <a:ext cx="668338" cy="1003300"/>
            </a:xfrm>
            <a:custGeom>
              <a:rect b="b" l="l" r="r" t="t"/>
              <a:pathLst>
                <a:path extrusionOk="0" h="2769" w="1849">
                  <a:moveTo>
                    <a:pt x="1849" y="2229"/>
                  </a:moveTo>
                  <a:lnTo>
                    <a:pt x="1849" y="2769"/>
                  </a:lnTo>
                  <a:lnTo>
                    <a:pt x="0" y="2769"/>
                  </a:lnTo>
                  <a:lnTo>
                    <a:pt x="0" y="0"/>
                  </a:lnTo>
                  <a:lnTo>
                    <a:pt x="619" y="0"/>
                  </a:lnTo>
                  <a:lnTo>
                    <a:pt x="619" y="2239"/>
                  </a:lnTo>
                  <a:lnTo>
                    <a:pt x="1849" y="2239"/>
                  </a:lnTo>
                  <a:lnTo>
                    <a:pt x="1849" y="222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6"/>
            <p:cNvSpPr/>
            <p:nvPr/>
          </p:nvSpPr>
          <p:spPr>
            <a:xfrm>
              <a:off x="3124201" y="2078038"/>
              <a:ext cx="223838" cy="1003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6"/>
            <p:cNvSpPr/>
            <p:nvPr/>
          </p:nvSpPr>
          <p:spPr>
            <a:xfrm>
              <a:off x="3625851" y="2078038"/>
              <a:ext cx="1127125" cy="1003300"/>
            </a:xfrm>
            <a:custGeom>
              <a:rect b="b" l="l" r="r" t="t"/>
              <a:pathLst>
                <a:path extrusionOk="0" h="2769" w="3118">
                  <a:moveTo>
                    <a:pt x="809" y="0"/>
                  </a:moveTo>
                  <a:cubicBezTo>
                    <a:pt x="859" y="90"/>
                    <a:pt x="909" y="200"/>
                    <a:pt x="979" y="330"/>
                  </a:cubicBezTo>
                  <a:cubicBezTo>
                    <a:pt x="1039" y="460"/>
                    <a:pt x="1109" y="600"/>
                    <a:pt x="1179" y="750"/>
                  </a:cubicBezTo>
                  <a:cubicBezTo>
                    <a:pt x="1249" y="900"/>
                    <a:pt x="1319" y="1050"/>
                    <a:pt x="1379" y="1209"/>
                  </a:cubicBezTo>
                  <a:cubicBezTo>
                    <a:pt x="1449" y="1369"/>
                    <a:pt x="1509" y="1519"/>
                    <a:pt x="1569" y="1649"/>
                  </a:cubicBezTo>
                  <a:cubicBezTo>
                    <a:pt x="1629" y="1509"/>
                    <a:pt x="1689" y="1359"/>
                    <a:pt x="1759" y="1209"/>
                  </a:cubicBezTo>
                  <a:cubicBezTo>
                    <a:pt x="1829" y="1050"/>
                    <a:pt x="1889" y="900"/>
                    <a:pt x="1959" y="750"/>
                  </a:cubicBezTo>
                  <a:cubicBezTo>
                    <a:pt x="2029" y="600"/>
                    <a:pt x="2089" y="460"/>
                    <a:pt x="2159" y="330"/>
                  </a:cubicBezTo>
                  <a:cubicBezTo>
                    <a:pt x="2219" y="200"/>
                    <a:pt x="2279" y="90"/>
                    <a:pt x="2329" y="0"/>
                  </a:cubicBezTo>
                  <a:lnTo>
                    <a:pt x="2898" y="0"/>
                  </a:lnTo>
                  <a:cubicBezTo>
                    <a:pt x="2928" y="180"/>
                    <a:pt x="2948" y="390"/>
                    <a:pt x="2968" y="620"/>
                  </a:cubicBezTo>
                  <a:cubicBezTo>
                    <a:pt x="2988" y="850"/>
                    <a:pt x="3008" y="1090"/>
                    <a:pt x="3028" y="1329"/>
                  </a:cubicBezTo>
                  <a:cubicBezTo>
                    <a:pt x="3048" y="1579"/>
                    <a:pt x="3058" y="1819"/>
                    <a:pt x="3078" y="2069"/>
                  </a:cubicBezTo>
                  <a:cubicBezTo>
                    <a:pt x="3088" y="2319"/>
                    <a:pt x="3108" y="2549"/>
                    <a:pt x="3118" y="2769"/>
                  </a:cubicBezTo>
                  <a:lnTo>
                    <a:pt x="2508" y="2769"/>
                  </a:lnTo>
                  <a:cubicBezTo>
                    <a:pt x="2498" y="2499"/>
                    <a:pt x="2488" y="2209"/>
                    <a:pt x="2478" y="1889"/>
                  </a:cubicBezTo>
                  <a:cubicBezTo>
                    <a:pt x="2468" y="1569"/>
                    <a:pt x="2448" y="1249"/>
                    <a:pt x="2418" y="930"/>
                  </a:cubicBezTo>
                  <a:cubicBezTo>
                    <a:pt x="2368" y="1040"/>
                    <a:pt x="2319" y="1169"/>
                    <a:pt x="2259" y="1299"/>
                  </a:cubicBezTo>
                  <a:cubicBezTo>
                    <a:pt x="2199" y="1439"/>
                    <a:pt x="2139" y="1569"/>
                    <a:pt x="2089" y="1709"/>
                  </a:cubicBezTo>
                  <a:cubicBezTo>
                    <a:pt x="2029" y="1849"/>
                    <a:pt x="1979" y="1979"/>
                    <a:pt x="1919" y="2099"/>
                  </a:cubicBezTo>
                  <a:cubicBezTo>
                    <a:pt x="1869" y="2219"/>
                    <a:pt x="1819" y="2329"/>
                    <a:pt x="1779" y="2419"/>
                  </a:cubicBezTo>
                  <a:lnTo>
                    <a:pt x="1339" y="2419"/>
                  </a:lnTo>
                  <a:cubicBezTo>
                    <a:pt x="1299" y="2329"/>
                    <a:pt x="1259" y="2229"/>
                    <a:pt x="1199" y="2099"/>
                  </a:cubicBezTo>
                  <a:cubicBezTo>
                    <a:pt x="1149" y="1979"/>
                    <a:pt x="1089" y="1849"/>
                    <a:pt x="1029" y="1709"/>
                  </a:cubicBezTo>
                  <a:cubicBezTo>
                    <a:pt x="969" y="1569"/>
                    <a:pt x="909" y="1439"/>
                    <a:pt x="859" y="1299"/>
                  </a:cubicBezTo>
                  <a:cubicBezTo>
                    <a:pt x="799" y="1159"/>
                    <a:pt x="749" y="1040"/>
                    <a:pt x="699" y="930"/>
                  </a:cubicBezTo>
                  <a:cubicBezTo>
                    <a:pt x="669" y="1249"/>
                    <a:pt x="649" y="1569"/>
                    <a:pt x="639" y="1889"/>
                  </a:cubicBezTo>
                  <a:cubicBezTo>
                    <a:pt x="629" y="2209"/>
                    <a:pt x="619" y="2499"/>
                    <a:pt x="609" y="2769"/>
                  </a:cubicBezTo>
                  <a:lnTo>
                    <a:pt x="0" y="2769"/>
                  </a:lnTo>
                  <a:cubicBezTo>
                    <a:pt x="10" y="2549"/>
                    <a:pt x="20" y="2319"/>
                    <a:pt x="40" y="2069"/>
                  </a:cubicBezTo>
                  <a:cubicBezTo>
                    <a:pt x="60" y="1819"/>
                    <a:pt x="70" y="1569"/>
                    <a:pt x="90" y="1329"/>
                  </a:cubicBezTo>
                  <a:cubicBezTo>
                    <a:pt x="110" y="1080"/>
                    <a:pt x="130" y="850"/>
                    <a:pt x="150" y="620"/>
                  </a:cubicBezTo>
                  <a:cubicBezTo>
                    <a:pt x="170" y="390"/>
                    <a:pt x="200" y="190"/>
                    <a:pt x="22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6"/>
            <p:cNvSpPr/>
            <p:nvPr/>
          </p:nvSpPr>
          <p:spPr>
            <a:xfrm>
              <a:off x="4918076" y="2073276"/>
              <a:ext cx="1014413" cy="1008063"/>
            </a:xfrm>
            <a:custGeom>
              <a:rect b="b" l="l" r="r" t="t"/>
              <a:pathLst>
                <a:path extrusionOk="0" h="2779" w="2808">
                  <a:moveTo>
                    <a:pt x="2149" y="2779"/>
                  </a:moveTo>
                  <a:cubicBezTo>
                    <a:pt x="2119" y="2679"/>
                    <a:pt x="2089" y="2579"/>
                    <a:pt x="2049" y="2479"/>
                  </a:cubicBezTo>
                  <a:cubicBezTo>
                    <a:pt x="2009" y="2379"/>
                    <a:pt x="1979" y="2279"/>
                    <a:pt x="1939" y="2179"/>
                  </a:cubicBezTo>
                  <a:lnTo>
                    <a:pt x="859" y="2179"/>
                  </a:lnTo>
                  <a:cubicBezTo>
                    <a:pt x="819" y="2279"/>
                    <a:pt x="789" y="2379"/>
                    <a:pt x="750" y="2479"/>
                  </a:cubicBezTo>
                  <a:cubicBezTo>
                    <a:pt x="710" y="2579"/>
                    <a:pt x="680" y="2679"/>
                    <a:pt x="650" y="2779"/>
                  </a:cubicBezTo>
                  <a:lnTo>
                    <a:pt x="0" y="2779"/>
                  </a:lnTo>
                  <a:cubicBezTo>
                    <a:pt x="100" y="2479"/>
                    <a:pt x="200" y="2209"/>
                    <a:pt x="300" y="1949"/>
                  </a:cubicBezTo>
                  <a:cubicBezTo>
                    <a:pt x="390" y="1699"/>
                    <a:pt x="490" y="1459"/>
                    <a:pt x="570" y="1229"/>
                  </a:cubicBezTo>
                  <a:cubicBezTo>
                    <a:pt x="660" y="1010"/>
                    <a:pt x="749" y="790"/>
                    <a:pt x="829" y="590"/>
                  </a:cubicBezTo>
                  <a:cubicBezTo>
                    <a:pt x="919" y="390"/>
                    <a:pt x="1009" y="190"/>
                    <a:pt x="1099" y="0"/>
                  </a:cubicBezTo>
                  <a:lnTo>
                    <a:pt x="1689" y="0"/>
                  </a:lnTo>
                  <a:cubicBezTo>
                    <a:pt x="1779" y="190"/>
                    <a:pt x="1869" y="390"/>
                    <a:pt x="1959" y="590"/>
                  </a:cubicBezTo>
                  <a:cubicBezTo>
                    <a:pt x="2049" y="790"/>
                    <a:pt x="2139" y="1000"/>
                    <a:pt x="2229" y="1229"/>
                  </a:cubicBezTo>
                  <a:cubicBezTo>
                    <a:pt x="2319" y="1449"/>
                    <a:pt x="2409" y="1689"/>
                    <a:pt x="2509" y="1949"/>
                  </a:cubicBezTo>
                  <a:cubicBezTo>
                    <a:pt x="2599" y="2199"/>
                    <a:pt x="2699" y="2479"/>
                    <a:pt x="2808" y="2779"/>
                  </a:cubicBezTo>
                  <a:lnTo>
                    <a:pt x="2149" y="2779"/>
                  </a:lnTo>
                  <a:close/>
                  <a:moveTo>
                    <a:pt x="1399" y="640"/>
                  </a:moveTo>
                  <a:cubicBezTo>
                    <a:pt x="1389" y="680"/>
                    <a:pt x="1369" y="740"/>
                    <a:pt x="1339" y="800"/>
                  </a:cubicBezTo>
                  <a:cubicBezTo>
                    <a:pt x="1309" y="870"/>
                    <a:pt x="1279" y="950"/>
                    <a:pt x="1249" y="1040"/>
                  </a:cubicBezTo>
                  <a:cubicBezTo>
                    <a:pt x="1219" y="1129"/>
                    <a:pt x="1179" y="1229"/>
                    <a:pt x="1139" y="1339"/>
                  </a:cubicBezTo>
                  <a:cubicBezTo>
                    <a:pt x="1099" y="1449"/>
                    <a:pt x="1049" y="1559"/>
                    <a:pt x="1009" y="1679"/>
                  </a:cubicBezTo>
                  <a:lnTo>
                    <a:pt x="1799" y="1679"/>
                  </a:lnTo>
                  <a:cubicBezTo>
                    <a:pt x="1759" y="1559"/>
                    <a:pt x="1719" y="1439"/>
                    <a:pt x="1679" y="1339"/>
                  </a:cubicBezTo>
                  <a:cubicBezTo>
                    <a:pt x="1639" y="1229"/>
                    <a:pt x="1599" y="1129"/>
                    <a:pt x="1569" y="1040"/>
                  </a:cubicBezTo>
                  <a:cubicBezTo>
                    <a:pt x="1529" y="950"/>
                    <a:pt x="1499" y="870"/>
                    <a:pt x="1479" y="800"/>
                  </a:cubicBezTo>
                  <a:cubicBezTo>
                    <a:pt x="1429" y="730"/>
                    <a:pt x="1409" y="680"/>
                    <a:pt x="1399" y="6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6"/>
            <p:cNvSpPr/>
            <p:nvPr/>
          </p:nvSpPr>
          <p:spPr>
            <a:xfrm>
              <a:off x="7124701" y="2078038"/>
              <a:ext cx="830263" cy="1003300"/>
            </a:xfrm>
            <a:custGeom>
              <a:rect b="b" l="l" r="r" t="t"/>
              <a:pathLst>
                <a:path extrusionOk="0" h="2769" w="2299">
                  <a:moveTo>
                    <a:pt x="2299" y="0"/>
                  </a:moveTo>
                  <a:lnTo>
                    <a:pt x="2299" y="530"/>
                  </a:lnTo>
                  <a:lnTo>
                    <a:pt x="1459" y="530"/>
                  </a:lnTo>
                  <a:lnTo>
                    <a:pt x="1459" y="2769"/>
                  </a:lnTo>
                  <a:lnTo>
                    <a:pt x="839" y="2769"/>
                  </a:lnTo>
                  <a:lnTo>
                    <a:pt x="839" y="530"/>
                  </a:lnTo>
                  <a:lnTo>
                    <a:pt x="0" y="530"/>
                  </a:lnTo>
                  <a:lnTo>
                    <a:pt x="0" y="0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" name="Google Shape;47;p26"/>
            <p:cNvCxnSpPr/>
            <p:nvPr/>
          </p:nvCxnSpPr>
          <p:spPr>
            <a:xfrm>
              <a:off x="6388101" y="2055813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48" name="Google Shape;48;p26"/>
            <p:cNvSpPr/>
            <p:nvPr/>
          </p:nvSpPr>
          <p:spPr>
            <a:xfrm>
              <a:off x="5935663" y="2022476"/>
              <a:ext cx="985838" cy="1109663"/>
            </a:xfrm>
            <a:custGeom>
              <a:rect b="b" l="l" r="r" t="t"/>
              <a:pathLst>
                <a:path extrusionOk="0" h="3059" w="2729">
                  <a:moveTo>
                    <a:pt x="2009" y="2419"/>
                  </a:moveTo>
                  <a:cubicBezTo>
                    <a:pt x="1939" y="2449"/>
                    <a:pt x="1840" y="2469"/>
                    <a:pt x="1810" y="2479"/>
                  </a:cubicBezTo>
                  <a:lnTo>
                    <a:pt x="1810" y="2479"/>
                  </a:lnTo>
                  <a:cubicBezTo>
                    <a:pt x="1810" y="2479"/>
                    <a:pt x="1800" y="2479"/>
                    <a:pt x="1800" y="2479"/>
                  </a:cubicBezTo>
                  <a:cubicBezTo>
                    <a:pt x="1260" y="2599"/>
                    <a:pt x="730" y="2269"/>
                    <a:pt x="600" y="1729"/>
                  </a:cubicBezTo>
                  <a:cubicBezTo>
                    <a:pt x="600" y="1729"/>
                    <a:pt x="600" y="1719"/>
                    <a:pt x="600" y="1719"/>
                  </a:cubicBezTo>
                  <a:cubicBezTo>
                    <a:pt x="480" y="1180"/>
                    <a:pt x="810" y="640"/>
                    <a:pt x="1350" y="520"/>
                  </a:cubicBezTo>
                  <a:lnTo>
                    <a:pt x="1350" y="520"/>
                  </a:lnTo>
                  <a:cubicBezTo>
                    <a:pt x="1350" y="520"/>
                    <a:pt x="1350" y="520"/>
                    <a:pt x="1350" y="520"/>
                  </a:cubicBezTo>
                  <a:cubicBezTo>
                    <a:pt x="1630" y="460"/>
                    <a:pt x="1909" y="520"/>
                    <a:pt x="2139" y="670"/>
                  </a:cubicBezTo>
                  <a:lnTo>
                    <a:pt x="1979" y="920"/>
                  </a:lnTo>
                  <a:lnTo>
                    <a:pt x="2729" y="810"/>
                  </a:lnTo>
                  <a:lnTo>
                    <a:pt x="2529" y="50"/>
                  </a:lnTo>
                  <a:lnTo>
                    <a:pt x="2369" y="290"/>
                  </a:lnTo>
                  <a:cubicBezTo>
                    <a:pt x="2049" y="80"/>
                    <a:pt x="1660" y="0"/>
                    <a:pt x="1260" y="90"/>
                  </a:cubicBezTo>
                  <a:cubicBezTo>
                    <a:pt x="1260" y="90"/>
                    <a:pt x="1250" y="90"/>
                    <a:pt x="1250" y="90"/>
                  </a:cubicBezTo>
                  <a:cubicBezTo>
                    <a:pt x="480" y="270"/>
                    <a:pt x="0" y="1040"/>
                    <a:pt x="170" y="1809"/>
                  </a:cubicBezTo>
                  <a:cubicBezTo>
                    <a:pt x="170" y="1809"/>
                    <a:pt x="170" y="1809"/>
                    <a:pt x="170" y="1809"/>
                  </a:cubicBezTo>
                  <a:lnTo>
                    <a:pt x="170" y="1809"/>
                  </a:lnTo>
                  <a:lnTo>
                    <a:pt x="170" y="1809"/>
                  </a:lnTo>
                  <a:cubicBezTo>
                    <a:pt x="350" y="2579"/>
                    <a:pt x="1120" y="3059"/>
                    <a:pt x="1889" y="2889"/>
                  </a:cubicBezTo>
                  <a:cubicBezTo>
                    <a:pt x="1889" y="2889"/>
                    <a:pt x="1899" y="2889"/>
                    <a:pt x="1899" y="2889"/>
                  </a:cubicBezTo>
                  <a:lnTo>
                    <a:pt x="1899" y="2889"/>
                  </a:lnTo>
                  <a:cubicBezTo>
                    <a:pt x="2089" y="2839"/>
                    <a:pt x="2129" y="2799"/>
                    <a:pt x="2129" y="2799"/>
                  </a:cubicBezTo>
                  <a:lnTo>
                    <a:pt x="2009" y="241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1000">
                  <a:schemeClr val="accent3"/>
                </a:gs>
                <a:gs pos="70791">
                  <a:srgbClr val="19B494"/>
                </a:gs>
                <a:gs pos="73000">
                  <a:schemeClr val="accent2"/>
                </a:gs>
                <a:gs pos="100000">
                  <a:schemeClr val="accent2"/>
                </a:gs>
              </a:gsLst>
              <a:lin ang="162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" name="Google Shape;49;p26"/>
          <p:cNvGrpSpPr/>
          <p:nvPr/>
        </p:nvGrpSpPr>
        <p:grpSpPr>
          <a:xfrm>
            <a:off x="323850" y="247650"/>
            <a:ext cx="1642954" cy="269519"/>
            <a:chOff x="1190626" y="2022476"/>
            <a:chExt cx="6764338" cy="1109663"/>
          </a:xfrm>
        </p:grpSpPr>
        <p:sp>
          <p:nvSpPr>
            <p:cNvPr id="50" name="Google Shape;50;p26"/>
            <p:cNvSpPr/>
            <p:nvPr/>
          </p:nvSpPr>
          <p:spPr>
            <a:xfrm>
              <a:off x="1190626" y="2052638"/>
              <a:ext cx="836613" cy="1050925"/>
            </a:xfrm>
            <a:custGeom>
              <a:rect b="b" l="l" r="r" t="t"/>
              <a:pathLst>
                <a:path extrusionOk="0" h="2899" w="2319">
                  <a:moveTo>
                    <a:pt x="1379" y="2899"/>
                  </a:moveTo>
                  <a:cubicBezTo>
                    <a:pt x="930" y="2899"/>
                    <a:pt x="590" y="2769"/>
                    <a:pt x="350" y="2519"/>
                  </a:cubicBezTo>
                  <a:cubicBezTo>
                    <a:pt x="120" y="2269"/>
                    <a:pt x="0" y="1909"/>
                    <a:pt x="0" y="1449"/>
                  </a:cubicBezTo>
                  <a:cubicBezTo>
                    <a:pt x="0" y="1219"/>
                    <a:pt x="40" y="1020"/>
                    <a:pt x="110" y="840"/>
                  </a:cubicBezTo>
                  <a:cubicBezTo>
                    <a:pt x="180" y="660"/>
                    <a:pt x="280" y="510"/>
                    <a:pt x="410" y="380"/>
                  </a:cubicBezTo>
                  <a:cubicBezTo>
                    <a:pt x="540" y="260"/>
                    <a:pt x="680" y="160"/>
                    <a:pt x="860" y="100"/>
                  </a:cubicBezTo>
                  <a:cubicBezTo>
                    <a:pt x="1030" y="40"/>
                    <a:pt x="1219" y="0"/>
                    <a:pt x="1419" y="0"/>
                  </a:cubicBezTo>
                  <a:cubicBezTo>
                    <a:pt x="1539" y="0"/>
                    <a:pt x="1639" y="10"/>
                    <a:pt x="1739" y="30"/>
                  </a:cubicBezTo>
                  <a:cubicBezTo>
                    <a:pt x="1839" y="50"/>
                    <a:pt x="1919" y="70"/>
                    <a:pt x="1989" y="90"/>
                  </a:cubicBezTo>
                  <a:cubicBezTo>
                    <a:pt x="2059" y="110"/>
                    <a:pt x="2119" y="140"/>
                    <a:pt x="2169" y="160"/>
                  </a:cubicBezTo>
                  <a:cubicBezTo>
                    <a:pt x="2219" y="180"/>
                    <a:pt x="2249" y="200"/>
                    <a:pt x="2269" y="220"/>
                  </a:cubicBezTo>
                  <a:lnTo>
                    <a:pt x="2089" y="720"/>
                  </a:lnTo>
                  <a:cubicBezTo>
                    <a:pt x="1999" y="670"/>
                    <a:pt x="1909" y="640"/>
                    <a:pt x="1789" y="600"/>
                  </a:cubicBezTo>
                  <a:cubicBezTo>
                    <a:pt x="1679" y="570"/>
                    <a:pt x="1549" y="550"/>
                    <a:pt x="1399" y="550"/>
                  </a:cubicBezTo>
                  <a:cubicBezTo>
                    <a:pt x="1299" y="550"/>
                    <a:pt x="1209" y="570"/>
                    <a:pt x="1120" y="600"/>
                  </a:cubicBezTo>
                  <a:cubicBezTo>
                    <a:pt x="1030" y="630"/>
                    <a:pt x="950" y="680"/>
                    <a:pt x="880" y="750"/>
                  </a:cubicBezTo>
                  <a:cubicBezTo>
                    <a:pt x="810" y="820"/>
                    <a:pt x="750" y="910"/>
                    <a:pt x="710" y="1020"/>
                  </a:cubicBezTo>
                  <a:cubicBezTo>
                    <a:pt x="670" y="1130"/>
                    <a:pt x="650" y="1269"/>
                    <a:pt x="650" y="1429"/>
                  </a:cubicBezTo>
                  <a:cubicBezTo>
                    <a:pt x="650" y="1559"/>
                    <a:pt x="660" y="1679"/>
                    <a:pt x="690" y="1789"/>
                  </a:cubicBezTo>
                  <a:cubicBezTo>
                    <a:pt x="720" y="1899"/>
                    <a:pt x="760" y="1999"/>
                    <a:pt x="830" y="2079"/>
                  </a:cubicBezTo>
                  <a:cubicBezTo>
                    <a:pt x="890" y="2159"/>
                    <a:pt x="970" y="2219"/>
                    <a:pt x="1080" y="2269"/>
                  </a:cubicBezTo>
                  <a:cubicBezTo>
                    <a:pt x="1179" y="2319"/>
                    <a:pt x="1299" y="2339"/>
                    <a:pt x="1449" y="2339"/>
                  </a:cubicBezTo>
                  <a:cubicBezTo>
                    <a:pt x="1539" y="2339"/>
                    <a:pt x="1619" y="2329"/>
                    <a:pt x="1689" y="2319"/>
                  </a:cubicBezTo>
                  <a:cubicBezTo>
                    <a:pt x="1759" y="2309"/>
                    <a:pt x="1829" y="2299"/>
                    <a:pt x="1879" y="2279"/>
                  </a:cubicBezTo>
                  <a:cubicBezTo>
                    <a:pt x="1939" y="2269"/>
                    <a:pt x="1989" y="2249"/>
                    <a:pt x="2029" y="2229"/>
                  </a:cubicBezTo>
                  <a:cubicBezTo>
                    <a:pt x="2069" y="2209"/>
                    <a:pt x="2109" y="2189"/>
                    <a:pt x="2149" y="2179"/>
                  </a:cubicBezTo>
                  <a:lnTo>
                    <a:pt x="2319" y="2679"/>
                  </a:lnTo>
                  <a:cubicBezTo>
                    <a:pt x="2229" y="2729"/>
                    <a:pt x="2109" y="2779"/>
                    <a:pt x="1949" y="2819"/>
                  </a:cubicBezTo>
                  <a:cubicBezTo>
                    <a:pt x="1789" y="2859"/>
                    <a:pt x="1589" y="2899"/>
                    <a:pt x="1379" y="28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6"/>
            <p:cNvSpPr/>
            <p:nvPr/>
          </p:nvSpPr>
          <p:spPr>
            <a:xfrm>
              <a:off x="2239963" y="2078038"/>
              <a:ext cx="668338" cy="1003300"/>
            </a:xfrm>
            <a:custGeom>
              <a:rect b="b" l="l" r="r" t="t"/>
              <a:pathLst>
                <a:path extrusionOk="0" h="2769" w="1849">
                  <a:moveTo>
                    <a:pt x="1849" y="2229"/>
                  </a:moveTo>
                  <a:lnTo>
                    <a:pt x="1849" y="2769"/>
                  </a:lnTo>
                  <a:lnTo>
                    <a:pt x="0" y="2769"/>
                  </a:lnTo>
                  <a:lnTo>
                    <a:pt x="0" y="0"/>
                  </a:lnTo>
                  <a:lnTo>
                    <a:pt x="619" y="0"/>
                  </a:lnTo>
                  <a:lnTo>
                    <a:pt x="619" y="2239"/>
                  </a:lnTo>
                  <a:lnTo>
                    <a:pt x="1849" y="2239"/>
                  </a:lnTo>
                  <a:lnTo>
                    <a:pt x="1849" y="22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6"/>
            <p:cNvSpPr/>
            <p:nvPr/>
          </p:nvSpPr>
          <p:spPr>
            <a:xfrm>
              <a:off x="3124201" y="2078038"/>
              <a:ext cx="223838" cy="100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6"/>
            <p:cNvSpPr/>
            <p:nvPr/>
          </p:nvSpPr>
          <p:spPr>
            <a:xfrm>
              <a:off x="3625851" y="2078038"/>
              <a:ext cx="1127125" cy="1003300"/>
            </a:xfrm>
            <a:custGeom>
              <a:rect b="b" l="l" r="r" t="t"/>
              <a:pathLst>
                <a:path extrusionOk="0" h="2769" w="3118">
                  <a:moveTo>
                    <a:pt x="809" y="0"/>
                  </a:moveTo>
                  <a:cubicBezTo>
                    <a:pt x="859" y="90"/>
                    <a:pt x="909" y="200"/>
                    <a:pt x="979" y="330"/>
                  </a:cubicBezTo>
                  <a:cubicBezTo>
                    <a:pt x="1039" y="460"/>
                    <a:pt x="1109" y="600"/>
                    <a:pt x="1179" y="750"/>
                  </a:cubicBezTo>
                  <a:cubicBezTo>
                    <a:pt x="1249" y="900"/>
                    <a:pt x="1319" y="1050"/>
                    <a:pt x="1379" y="1209"/>
                  </a:cubicBezTo>
                  <a:cubicBezTo>
                    <a:pt x="1449" y="1369"/>
                    <a:pt x="1509" y="1519"/>
                    <a:pt x="1569" y="1649"/>
                  </a:cubicBezTo>
                  <a:cubicBezTo>
                    <a:pt x="1629" y="1509"/>
                    <a:pt x="1689" y="1359"/>
                    <a:pt x="1759" y="1209"/>
                  </a:cubicBezTo>
                  <a:cubicBezTo>
                    <a:pt x="1829" y="1050"/>
                    <a:pt x="1889" y="900"/>
                    <a:pt x="1959" y="750"/>
                  </a:cubicBezTo>
                  <a:cubicBezTo>
                    <a:pt x="2029" y="600"/>
                    <a:pt x="2089" y="460"/>
                    <a:pt x="2159" y="330"/>
                  </a:cubicBezTo>
                  <a:cubicBezTo>
                    <a:pt x="2219" y="200"/>
                    <a:pt x="2279" y="90"/>
                    <a:pt x="2329" y="0"/>
                  </a:cubicBezTo>
                  <a:lnTo>
                    <a:pt x="2898" y="0"/>
                  </a:lnTo>
                  <a:cubicBezTo>
                    <a:pt x="2928" y="180"/>
                    <a:pt x="2948" y="390"/>
                    <a:pt x="2968" y="620"/>
                  </a:cubicBezTo>
                  <a:cubicBezTo>
                    <a:pt x="2988" y="850"/>
                    <a:pt x="3008" y="1090"/>
                    <a:pt x="3028" y="1329"/>
                  </a:cubicBezTo>
                  <a:cubicBezTo>
                    <a:pt x="3048" y="1579"/>
                    <a:pt x="3058" y="1819"/>
                    <a:pt x="3078" y="2069"/>
                  </a:cubicBezTo>
                  <a:cubicBezTo>
                    <a:pt x="3088" y="2319"/>
                    <a:pt x="3108" y="2549"/>
                    <a:pt x="3118" y="2769"/>
                  </a:cubicBezTo>
                  <a:lnTo>
                    <a:pt x="2508" y="2769"/>
                  </a:lnTo>
                  <a:cubicBezTo>
                    <a:pt x="2498" y="2499"/>
                    <a:pt x="2488" y="2209"/>
                    <a:pt x="2478" y="1889"/>
                  </a:cubicBezTo>
                  <a:cubicBezTo>
                    <a:pt x="2468" y="1569"/>
                    <a:pt x="2448" y="1249"/>
                    <a:pt x="2418" y="930"/>
                  </a:cubicBezTo>
                  <a:cubicBezTo>
                    <a:pt x="2368" y="1040"/>
                    <a:pt x="2319" y="1169"/>
                    <a:pt x="2259" y="1299"/>
                  </a:cubicBezTo>
                  <a:cubicBezTo>
                    <a:pt x="2199" y="1439"/>
                    <a:pt x="2139" y="1569"/>
                    <a:pt x="2089" y="1709"/>
                  </a:cubicBezTo>
                  <a:cubicBezTo>
                    <a:pt x="2029" y="1849"/>
                    <a:pt x="1979" y="1979"/>
                    <a:pt x="1919" y="2099"/>
                  </a:cubicBezTo>
                  <a:cubicBezTo>
                    <a:pt x="1869" y="2219"/>
                    <a:pt x="1819" y="2329"/>
                    <a:pt x="1779" y="2419"/>
                  </a:cubicBezTo>
                  <a:lnTo>
                    <a:pt x="1339" y="2419"/>
                  </a:lnTo>
                  <a:cubicBezTo>
                    <a:pt x="1299" y="2329"/>
                    <a:pt x="1259" y="2229"/>
                    <a:pt x="1199" y="2099"/>
                  </a:cubicBezTo>
                  <a:cubicBezTo>
                    <a:pt x="1149" y="1979"/>
                    <a:pt x="1089" y="1849"/>
                    <a:pt x="1029" y="1709"/>
                  </a:cubicBezTo>
                  <a:cubicBezTo>
                    <a:pt x="969" y="1569"/>
                    <a:pt x="909" y="1439"/>
                    <a:pt x="859" y="1299"/>
                  </a:cubicBezTo>
                  <a:cubicBezTo>
                    <a:pt x="799" y="1159"/>
                    <a:pt x="749" y="1040"/>
                    <a:pt x="699" y="930"/>
                  </a:cubicBezTo>
                  <a:cubicBezTo>
                    <a:pt x="669" y="1249"/>
                    <a:pt x="649" y="1569"/>
                    <a:pt x="639" y="1889"/>
                  </a:cubicBezTo>
                  <a:cubicBezTo>
                    <a:pt x="629" y="2209"/>
                    <a:pt x="619" y="2499"/>
                    <a:pt x="609" y="2769"/>
                  </a:cubicBezTo>
                  <a:lnTo>
                    <a:pt x="0" y="2769"/>
                  </a:lnTo>
                  <a:cubicBezTo>
                    <a:pt x="10" y="2549"/>
                    <a:pt x="20" y="2319"/>
                    <a:pt x="40" y="2069"/>
                  </a:cubicBezTo>
                  <a:cubicBezTo>
                    <a:pt x="60" y="1819"/>
                    <a:pt x="70" y="1569"/>
                    <a:pt x="90" y="1329"/>
                  </a:cubicBezTo>
                  <a:cubicBezTo>
                    <a:pt x="110" y="1080"/>
                    <a:pt x="130" y="850"/>
                    <a:pt x="150" y="620"/>
                  </a:cubicBezTo>
                  <a:cubicBezTo>
                    <a:pt x="170" y="390"/>
                    <a:pt x="200" y="190"/>
                    <a:pt x="22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6"/>
            <p:cNvSpPr/>
            <p:nvPr/>
          </p:nvSpPr>
          <p:spPr>
            <a:xfrm>
              <a:off x="4918076" y="2073276"/>
              <a:ext cx="1014413" cy="1008063"/>
            </a:xfrm>
            <a:custGeom>
              <a:rect b="b" l="l" r="r" t="t"/>
              <a:pathLst>
                <a:path extrusionOk="0" h="2779" w="2808">
                  <a:moveTo>
                    <a:pt x="2149" y="2779"/>
                  </a:moveTo>
                  <a:cubicBezTo>
                    <a:pt x="2119" y="2679"/>
                    <a:pt x="2089" y="2579"/>
                    <a:pt x="2049" y="2479"/>
                  </a:cubicBezTo>
                  <a:cubicBezTo>
                    <a:pt x="2009" y="2379"/>
                    <a:pt x="1979" y="2279"/>
                    <a:pt x="1939" y="2179"/>
                  </a:cubicBezTo>
                  <a:lnTo>
                    <a:pt x="859" y="2179"/>
                  </a:lnTo>
                  <a:cubicBezTo>
                    <a:pt x="819" y="2279"/>
                    <a:pt x="789" y="2379"/>
                    <a:pt x="750" y="2479"/>
                  </a:cubicBezTo>
                  <a:cubicBezTo>
                    <a:pt x="710" y="2579"/>
                    <a:pt x="680" y="2679"/>
                    <a:pt x="650" y="2779"/>
                  </a:cubicBezTo>
                  <a:lnTo>
                    <a:pt x="0" y="2779"/>
                  </a:lnTo>
                  <a:cubicBezTo>
                    <a:pt x="100" y="2479"/>
                    <a:pt x="200" y="2209"/>
                    <a:pt x="300" y="1949"/>
                  </a:cubicBezTo>
                  <a:cubicBezTo>
                    <a:pt x="390" y="1699"/>
                    <a:pt x="490" y="1459"/>
                    <a:pt x="570" y="1229"/>
                  </a:cubicBezTo>
                  <a:cubicBezTo>
                    <a:pt x="660" y="1010"/>
                    <a:pt x="749" y="790"/>
                    <a:pt x="829" y="590"/>
                  </a:cubicBezTo>
                  <a:cubicBezTo>
                    <a:pt x="919" y="390"/>
                    <a:pt x="1009" y="190"/>
                    <a:pt x="1099" y="0"/>
                  </a:cubicBezTo>
                  <a:lnTo>
                    <a:pt x="1689" y="0"/>
                  </a:lnTo>
                  <a:cubicBezTo>
                    <a:pt x="1779" y="190"/>
                    <a:pt x="1869" y="390"/>
                    <a:pt x="1959" y="590"/>
                  </a:cubicBezTo>
                  <a:cubicBezTo>
                    <a:pt x="2049" y="790"/>
                    <a:pt x="2139" y="1000"/>
                    <a:pt x="2229" y="1229"/>
                  </a:cubicBezTo>
                  <a:cubicBezTo>
                    <a:pt x="2319" y="1449"/>
                    <a:pt x="2409" y="1689"/>
                    <a:pt x="2509" y="1949"/>
                  </a:cubicBezTo>
                  <a:cubicBezTo>
                    <a:pt x="2599" y="2199"/>
                    <a:pt x="2699" y="2479"/>
                    <a:pt x="2808" y="2779"/>
                  </a:cubicBezTo>
                  <a:lnTo>
                    <a:pt x="2149" y="2779"/>
                  </a:lnTo>
                  <a:close/>
                  <a:moveTo>
                    <a:pt x="1399" y="640"/>
                  </a:moveTo>
                  <a:cubicBezTo>
                    <a:pt x="1389" y="680"/>
                    <a:pt x="1369" y="740"/>
                    <a:pt x="1339" y="800"/>
                  </a:cubicBezTo>
                  <a:cubicBezTo>
                    <a:pt x="1309" y="870"/>
                    <a:pt x="1279" y="950"/>
                    <a:pt x="1249" y="1040"/>
                  </a:cubicBezTo>
                  <a:cubicBezTo>
                    <a:pt x="1219" y="1129"/>
                    <a:pt x="1179" y="1229"/>
                    <a:pt x="1139" y="1339"/>
                  </a:cubicBezTo>
                  <a:cubicBezTo>
                    <a:pt x="1099" y="1449"/>
                    <a:pt x="1049" y="1559"/>
                    <a:pt x="1009" y="1679"/>
                  </a:cubicBezTo>
                  <a:lnTo>
                    <a:pt x="1799" y="1679"/>
                  </a:lnTo>
                  <a:cubicBezTo>
                    <a:pt x="1759" y="1559"/>
                    <a:pt x="1719" y="1439"/>
                    <a:pt x="1679" y="1339"/>
                  </a:cubicBezTo>
                  <a:cubicBezTo>
                    <a:pt x="1639" y="1229"/>
                    <a:pt x="1599" y="1129"/>
                    <a:pt x="1569" y="1040"/>
                  </a:cubicBezTo>
                  <a:cubicBezTo>
                    <a:pt x="1529" y="950"/>
                    <a:pt x="1499" y="870"/>
                    <a:pt x="1479" y="800"/>
                  </a:cubicBezTo>
                  <a:cubicBezTo>
                    <a:pt x="1429" y="730"/>
                    <a:pt x="1409" y="680"/>
                    <a:pt x="1399" y="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6"/>
            <p:cNvSpPr/>
            <p:nvPr/>
          </p:nvSpPr>
          <p:spPr>
            <a:xfrm>
              <a:off x="7124701" y="2078038"/>
              <a:ext cx="830263" cy="1003300"/>
            </a:xfrm>
            <a:custGeom>
              <a:rect b="b" l="l" r="r" t="t"/>
              <a:pathLst>
                <a:path extrusionOk="0" h="2769" w="2299">
                  <a:moveTo>
                    <a:pt x="2299" y="0"/>
                  </a:moveTo>
                  <a:lnTo>
                    <a:pt x="2299" y="530"/>
                  </a:lnTo>
                  <a:lnTo>
                    <a:pt x="1459" y="530"/>
                  </a:lnTo>
                  <a:lnTo>
                    <a:pt x="1459" y="2769"/>
                  </a:lnTo>
                  <a:lnTo>
                    <a:pt x="839" y="2769"/>
                  </a:lnTo>
                  <a:lnTo>
                    <a:pt x="839" y="530"/>
                  </a:lnTo>
                  <a:lnTo>
                    <a:pt x="0" y="530"/>
                  </a:lnTo>
                  <a:lnTo>
                    <a:pt x="0" y="0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6" name="Google Shape;56;p26"/>
            <p:cNvCxnSpPr/>
            <p:nvPr/>
          </p:nvCxnSpPr>
          <p:spPr>
            <a:xfrm>
              <a:off x="6388101" y="2055813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57" name="Google Shape;57;p26"/>
            <p:cNvSpPr/>
            <p:nvPr/>
          </p:nvSpPr>
          <p:spPr>
            <a:xfrm>
              <a:off x="5935663" y="2022476"/>
              <a:ext cx="985838" cy="1109663"/>
            </a:xfrm>
            <a:custGeom>
              <a:rect b="b" l="l" r="r" t="t"/>
              <a:pathLst>
                <a:path extrusionOk="0" h="3059" w="2729">
                  <a:moveTo>
                    <a:pt x="2009" y="2419"/>
                  </a:moveTo>
                  <a:cubicBezTo>
                    <a:pt x="1939" y="2449"/>
                    <a:pt x="1840" y="2469"/>
                    <a:pt x="1810" y="2479"/>
                  </a:cubicBezTo>
                  <a:lnTo>
                    <a:pt x="1810" y="2479"/>
                  </a:lnTo>
                  <a:cubicBezTo>
                    <a:pt x="1810" y="2479"/>
                    <a:pt x="1800" y="2479"/>
                    <a:pt x="1800" y="2479"/>
                  </a:cubicBezTo>
                  <a:cubicBezTo>
                    <a:pt x="1260" y="2599"/>
                    <a:pt x="730" y="2269"/>
                    <a:pt x="600" y="1729"/>
                  </a:cubicBezTo>
                  <a:cubicBezTo>
                    <a:pt x="600" y="1729"/>
                    <a:pt x="600" y="1719"/>
                    <a:pt x="600" y="1719"/>
                  </a:cubicBezTo>
                  <a:cubicBezTo>
                    <a:pt x="480" y="1180"/>
                    <a:pt x="810" y="640"/>
                    <a:pt x="1350" y="520"/>
                  </a:cubicBezTo>
                  <a:lnTo>
                    <a:pt x="1350" y="520"/>
                  </a:lnTo>
                  <a:cubicBezTo>
                    <a:pt x="1350" y="520"/>
                    <a:pt x="1350" y="520"/>
                    <a:pt x="1350" y="520"/>
                  </a:cubicBezTo>
                  <a:cubicBezTo>
                    <a:pt x="1630" y="460"/>
                    <a:pt x="1909" y="520"/>
                    <a:pt x="2139" y="670"/>
                  </a:cubicBezTo>
                  <a:lnTo>
                    <a:pt x="1979" y="920"/>
                  </a:lnTo>
                  <a:lnTo>
                    <a:pt x="2729" y="810"/>
                  </a:lnTo>
                  <a:lnTo>
                    <a:pt x="2529" y="50"/>
                  </a:lnTo>
                  <a:lnTo>
                    <a:pt x="2369" y="290"/>
                  </a:lnTo>
                  <a:cubicBezTo>
                    <a:pt x="2049" y="80"/>
                    <a:pt x="1660" y="0"/>
                    <a:pt x="1260" y="90"/>
                  </a:cubicBezTo>
                  <a:cubicBezTo>
                    <a:pt x="1260" y="90"/>
                    <a:pt x="1250" y="90"/>
                    <a:pt x="1250" y="90"/>
                  </a:cubicBezTo>
                  <a:cubicBezTo>
                    <a:pt x="480" y="270"/>
                    <a:pt x="0" y="1040"/>
                    <a:pt x="170" y="1809"/>
                  </a:cubicBezTo>
                  <a:cubicBezTo>
                    <a:pt x="170" y="1809"/>
                    <a:pt x="170" y="1809"/>
                    <a:pt x="170" y="1809"/>
                  </a:cubicBezTo>
                  <a:lnTo>
                    <a:pt x="170" y="1809"/>
                  </a:lnTo>
                  <a:lnTo>
                    <a:pt x="170" y="1809"/>
                  </a:lnTo>
                  <a:cubicBezTo>
                    <a:pt x="350" y="2579"/>
                    <a:pt x="1120" y="3059"/>
                    <a:pt x="1889" y="2889"/>
                  </a:cubicBezTo>
                  <a:cubicBezTo>
                    <a:pt x="1889" y="2889"/>
                    <a:pt x="1899" y="2889"/>
                    <a:pt x="1899" y="2889"/>
                  </a:cubicBezTo>
                  <a:lnTo>
                    <a:pt x="1899" y="2889"/>
                  </a:lnTo>
                  <a:cubicBezTo>
                    <a:pt x="2089" y="2839"/>
                    <a:pt x="2129" y="2799"/>
                    <a:pt x="2129" y="2799"/>
                  </a:cubicBezTo>
                  <a:lnTo>
                    <a:pt x="2009" y="241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1000">
                  <a:schemeClr val="accent3"/>
                </a:gs>
                <a:gs pos="70791">
                  <a:srgbClr val="19B494"/>
                </a:gs>
                <a:gs pos="73000">
                  <a:schemeClr val="accent2"/>
                </a:gs>
                <a:gs pos="100000">
                  <a:schemeClr val="accent2"/>
                </a:gs>
              </a:gsLst>
              <a:lin ang="162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1" showMasterSp="0">
  <p:cSld name="Titre 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-1094557422.jpg" id="59" name="Google Shape;5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265" y="0"/>
            <a:ext cx="9148266" cy="514111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7"/>
          <p:cNvSpPr/>
          <p:nvPr/>
        </p:nvSpPr>
        <p:spPr>
          <a:xfrm>
            <a:off x="-1291705" y="-50042"/>
            <a:ext cx="9148266" cy="5143500"/>
          </a:xfrm>
          <a:prstGeom prst="rect">
            <a:avLst/>
          </a:prstGeom>
          <a:gradFill>
            <a:gsLst>
              <a:gs pos="0">
                <a:srgbClr val="00264D"/>
              </a:gs>
              <a:gs pos="25000">
                <a:srgbClr val="086D71">
                  <a:alpha val="94901"/>
                </a:srgbClr>
              </a:gs>
              <a:gs pos="45894">
                <a:srgbClr val="10B596">
                  <a:alpha val="90196"/>
                </a:srgbClr>
              </a:gs>
              <a:gs pos="79916">
                <a:srgbClr val="10B596">
                  <a:alpha val="0"/>
                </a:srgbClr>
              </a:gs>
              <a:gs pos="100000">
                <a:srgbClr val="10B596">
                  <a:alpha val="0"/>
                </a:srgbClr>
              </a:gs>
            </a:gsLst>
            <a:lin ang="3600000" scaled="0"/>
          </a:gradFill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7"/>
          <p:cNvSpPr txBox="1"/>
          <p:nvPr>
            <p:ph type="ctrTitle"/>
          </p:nvPr>
        </p:nvSpPr>
        <p:spPr>
          <a:xfrm>
            <a:off x="790042" y="2333548"/>
            <a:ext cx="7563916" cy="1249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1" type="subTitle"/>
          </p:nvPr>
        </p:nvSpPr>
        <p:spPr>
          <a:xfrm>
            <a:off x="790042" y="1845650"/>
            <a:ext cx="7563916" cy="34891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grpSp>
        <p:nvGrpSpPr>
          <p:cNvPr id="63" name="Google Shape;63;p27"/>
          <p:cNvGrpSpPr/>
          <p:nvPr/>
        </p:nvGrpSpPr>
        <p:grpSpPr>
          <a:xfrm>
            <a:off x="3637244" y="295112"/>
            <a:ext cx="1871102" cy="306946"/>
            <a:chOff x="1190626" y="2022476"/>
            <a:chExt cx="6764338" cy="1109663"/>
          </a:xfrm>
        </p:grpSpPr>
        <p:sp>
          <p:nvSpPr>
            <p:cNvPr id="64" name="Google Shape;64;p27"/>
            <p:cNvSpPr/>
            <p:nvPr/>
          </p:nvSpPr>
          <p:spPr>
            <a:xfrm>
              <a:off x="1190626" y="2052638"/>
              <a:ext cx="836613" cy="1050925"/>
            </a:xfrm>
            <a:custGeom>
              <a:rect b="b" l="l" r="r" t="t"/>
              <a:pathLst>
                <a:path extrusionOk="0" h="2899" w="2319">
                  <a:moveTo>
                    <a:pt x="1379" y="2899"/>
                  </a:moveTo>
                  <a:cubicBezTo>
                    <a:pt x="930" y="2899"/>
                    <a:pt x="590" y="2769"/>
                    <a:pt x="350" y="2519"/>
                  </a:cubicBezTo>
                  <a:cubicBezTo>
                    <a:pt x="120" y="2269"/>
                    <a:pt x="0" y="1909"/>
                    <a:pt x="0" y="1449"/>
                  </a:cubicBezTo>
                  <a:cubicBezTo>
                    <a:pt x="0" y="1219"/>
                    <a:pt x="40" y="1020"/>
                    <a:pt x="110" y="840"/>
                  </a:cubicBezTo>
                  <a:cubicBezTo>
                    <a:pt x="180" y="660"/>
                    <a:pt x="280" y="510"/>
                    <a:pt x="410" y="380"/>
                  </a:cubicBezTo>
                  <a:cubicBezTo>
                    <a:pt x="540" y="260"/>
                    <a:pt x="680" y="160"/>
                    <a:pt x="860" y="100"/>
                  </a:cubicBezTo>
                  <a:cubicBezTo>
                    <a:pt x="1030" y="40"/>
                    <a:pt x="1219" y="0"/>
                    <a:pt x="1419" y="0"/>
                  </a:cubicBezTo>
                  <a:cubicBezTo>
                    <a:pt x="1539" y="0"/>
                    <a:pt x="1639" y="10"/>
                    <a:pt x="1739" y="30"/>
                  </a:cubicBezTo>
                  <a:cubicBezTo>
                    <a:pt x="1839" y="50"/>
                    <a:pt x="1919" y="70"/>
                    <a:pt x="1989" y="90"/>
                  </a:cubicBezTo>
                  <a:cubicBezTo>
                    <a:pt x="2059" y="110"/>
                    <a:pt x="2119" y="140"/>
                    <a:pt x="2169" y="160"/>
                  </a:cubicBezTo>
                  <a:cubicBezTo>
                    <a:pt x="2219" y="180"/>
                    <a:pt x="2249" y="200"/>
                    <a:pt x="2269" y="220"/>
                  </a:cubicBezTo>
                  <a:lnTo>
                    <a:pt x="2089" y="720"/>
                  </a:lnTo>
                  <a:cubicBezTo>
                    <a:pt x="1999" y="670"/>
                    <a:pt x="1909" y="640"/>
                    <a:pt x="1789" y="600"/>
                  </a:cubicBezTo>
                  <a:cubicBezTo>
                    <a:pt x="1679" y="570"/>
                    <a:pt x="1549" y="550"/>
                    <a:pt x="1399" y="550"/>
                  </a:cubicBezTo>
                  <a:cubicBezTo>
                    <a:pt x="1299" y="550"/>
                    <a:pt x="1209" y="570"/>
                    <a:pt x="1120" y="600"/>
                  </a:cubicBezTo>
                  <a:cubicBezTo>
                    <a:pt x="1030" y="630"/>
                    <a:pt x="950" y="680"/>
                    <a:pt x="880" y="750"/>
                  </a:cubicBezTo>
                  <a:cubicBezTo>
                    <a:pt x="810" y="820"/>
                    <a:pt x="750" y="910"/>
                    <a:pt x="710" y="1020"/>
                  </a:cubicBezTo>
                  <a:cubicBezTo>
                    <a:pt x="670" y="1130"/>
                    <a:pt x="650" y="1269"/>
                    <a:pt x="650" y="1429"/>
                  </a:cubicBezTo>
                  <a:cubicBezTo>
                    <a:pt x="650" y="1559"/>
                    <a:pt x="660" y="1679"/>
                    <a:pt x="690" y="1789"/>
                  </a:cubicBezTo>
                  <a:cubicBezTo>
                    <a:pt x="720" y="1899"/>
                    <a:pt x="760" y="1999"/>
                    <a:pt x="830" y="2079"/>
                  </a:cubicBezTo>
                  <a:cubicBezTo>
                    <a:pt x="890" y="2159"/>
                    <a:pt x="970" y="2219"/>
                    <a:pt x="1080" y="2269"/>
                  </a:cubicBezTo>
                  <a:cubicBezTo>
                    <a:pt x="1179" y="2319"/>
                    <a:pt x="1299" y="2339"/>
                    <a:pt x="1449" y="2339"/>
                  </a:cubicBezTo>
                  <a:cubicBezTo>
                    <a:pt x="1539" y="2339"/>
                    <a:pt x="1619" y="2329"/>
                    <a:pt x="1689" y="2319"/>
                  </a:cubicBezTo>
                  <a:cubicBezTo>
                    <a:pt x="1759" y="2309"/>
                    <a:pt x="1829" y="2299"/>
                    <a:pt x="1879" y="2279"/>
                  </a:cubicBezTo>
                  <a:cubicBezTo>
                    <a:pt x="1939" y="2269"/>
                    <a:pt x="1989" y="2249"/>
                    <a:pt x="2029" y="2229"/>
                  </a:cubicBezTo>
                  <a:cubicBezTo>
                    <a:pt x="2069" y="2209"/>
                    <a:pt x="2109" y="2189"/>
                    <a:pt x="2149" y="2179"/>
                  </a:cubicBezTo>
                  <a:lnTo>
                    <a:pt x="2319" y="2679"/>
                  </a:lnTo>
                  <a:cubicBezTo>
                    <a:pt x="2229" y="2729"/>
                    <a:pt x="2109" y="2779"/>
                    <a:pt x="1949" y="2819"/>
                  </a:cubicBezTo>
                  <a:cubicBezTo>
                    <a:pt x="1789" y="2859"/>
                    <a:pt x="1589" y="2899"/>
                    <a:pt x="1379" y="28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7"/>
            <p:cNvSpPr/>
            <p:nvPr/>
          </p:nvSpPr>
          <p:spPr>
            <a:xfrm>
              <a:off x="2239963" y="2078038"/>
              <a:ext cx="668338" cy="1003300"/>
            </a:xfrm>
            <a:custGeom>
              <a:rect b="b" l="l" r="r" t="t"/>
              <a:pathLst>
                <a:path extrusionOk="0" h="2769" w="1849">
                  <a:moveTo>
                    <a:pt x="1849" y="2229"/>
                  </a:moveTo>
                  <a:lnTo>
                    <a:pt x="1849" y="2769"/>
                  </a:lnTo>
                  <a:lnTo>
                    <a:pt x="0" y="2769"/>
                  </a:lnTo>
                  <a:lnTo>
                    <a:pt x="0" y="0"/>
                  </a:lnTo>
                  <a:lnTo>
                    <a:pt x="619" y="0"/>
                  </a:lnTo>
                  <a:lnTo>
                    <a:pt x="619" y="2239"/>
                  </a:lnTo>
                  <a:lnTo>
                    <a:pt x="1849" y="2239"/>
                  </a:lnTo>
                  <a:lnTo>
                    <a:pt x="1849" y="22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7"/>
            <p:cNvSpPr/>
            <p:nvPr/>
          </p:nvSpPr>
          <p:spPr>
            <a:xfrm>
              <a:off x="3124201" y="2078038"/>
              <a:ext cx="223838" cy="100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7"/>
            <p:cNvSpPr/>
            <p:nvPr/>
          </p:nvSpPr>
          <p:spPr>
            <a:xfrm>
              <a:off x="3625851" y="2078038"/>
              <a:ext cx="1127125" cy="1003300"/>
            </a:xfrm>
            <a:custGeom>
              <a:rect b="b" l="l" r="r" t="t"/>
              <a:pathLst>
                <a:path extrusionOk="0" h="2769" w="3118">
                  <a:moveTo>
                    <a:pt x="809" y="0"/>
                  </a:moveTo>
                  <a:cubicBezTo>
                    <a:pt x="859" y="90"/>
                    <a:pt x="909" y="200"/>
                    <a:pt x="979" y="330"/>
                  </a:cubicBezTo>
                  <a:cubicBezTo>
                    <a:pt x="1039" y="460"/>
                    <a:pt x="1109" y="600"/>
                    <a:pt x="1179" y="750"/>
                  </a:cubicBezTo>
                  <a:cubicBezTo>
                    <a:pt x="1249" y="900"/>
                    <a:pt x="1319" y="1050"/>
                    <a:pt x="1379" y="1209"/>
                  </a:cubicBezTo>
                  <a:cubicBezTo>
                    <a:pt x="1449" y="1369"/>
                    <a:pt x="1509" y="1519"/>
                    <a:pt x="1569" y="1649"/>
                  </a:cubicBezTo>
                  <a:cubicBezTo>
                    <a:pt x="1629" y="1509"/>
                    <a:pt x="1689" y="1359"/>
                    <a:pt x="1759" y="1209"/>
                  </a:cubicBezTo>
                  <a:cubicBezTo>
                    <a:pt x="1829" y="1050"/>
                    <a:pt x="1889" y="900"/>
                    <a:pt x="1959" y="750"/>
                  </a:cubicBezTo>
                  <a:cubicBezTo>
                    <a:pt x="2029" y="600"/>
                    <a:pt x="2089" y="460"/>
                    <a:pt x="2159" y="330"/>
                  </a:cubicBezTo>
                  <a:cubicBezTo>
                    <a:pt x="2219" y="200"/>
                    <a:pt x="2279" y="90"/>
                    <a:pt x="2329" y="0"/>
                  </a:cubicBezTo>
                  <a:lnTo>
                    <a:pt x="2898" y="0"/>
                  </a:lnTo>
                  <a:cubicBezTo>
                    <a:pt x="2928" y="180"/>
                    <a:pt x="2948" y="390"/>
                    <a:pt x="2968" y="620"/>
                  </a:cubicBezTo>
                  <a:cubicBezTo>
                    <a:pt x="2988" y="850"/>
                    <a:pt x="3008" y="1090"/>
                    <a:pt x="3028" y="1329"/>
                  </a:cubicBezTo>
                  <a:cubicBezTo>
                    <a:pt x="3048" y="1579"/>
                    <a:pt x="3058" y="1819"/>
                    <a:pt x="3078" y="2069"/>
                  </a:cubicBezTo>
                  <a:cubicBezTo>
                    <a:pt x="3088" y="2319"/>
                    <a:pt x="3108" y="2549"/>
                    <a:pt x="3118" y="2769"/>
                  </a:cubicBezTo>
                  <a:lnTo>
                    <a:pt x="2508" y="2769"/>
                  </a:lnTo>
                  <a:cubicBezTo>
                    <a:pt x="2498" y="2499"/>
                    <a:pt x="2488" y="2209"/>
                    <a:pt x="2478" y="1889"/>
                  </a:cubicBezTo>
                  <a:cubicBezTo>
                    <a:pt x="2468" y="1569"/>
                    <a:pt x="2448" y="1249"/>
                    <a:pt x="2418" y="930"/>
                  </a:cubicBezTo>
                  <a:cubicBezTo>
                    <a:pt x="2368" y="1040"/>
                    <a:pt x="2319" y="1169"/>
                    <a:pt x="2259" y="1299"/>
                  </a:cubicBezTo>
                  <a:cubicBezTo>
                    <a:pt x="2199" y="1439"/>
                    <a:pt x="2139" y="1569"/>
                    <a:pt x="2089" y="1709"/>
                  </a:cubicBezTo>
                  <a:cubicBezTo>
                    <a:pt x="2029" y="1849"/>
                    <a:pt x="1979" y="1979"/>
                    <a:pt x="1919" y="2099"/>
                  </a:cubicBezTo>
                  <a:cubicBezTo>
                    <a:pt x="1869" y="2219"/>
                    <a:pt x="1819" y="2329"/>
                    <a:pt x="1779" y="2419"/>
                  </a:cubicBezTo>
                  <a:lnTo>
                    <a:pt x="1339" y="2419"/>
                  </a:lnTo>
                  <a:cubicBezTo>
                    <a:pt x="1299" y="2329"/>
                    <a:pt x="1259" y="2229"/>
                    <a:pt x="1199" y="2099"/>
                  </a:cubicBezTo>
                  <a:cubicBezTo>
                    <a:pt x="1149" y="1979"/>
                    <a:pt x="1089" y="1849"/>
                    <a:pt x="1029" y="1709"/>
                  </a:cubicBezTo>
                  <a:cubicBezTo>
                    <a:pt x="969" y="1569"/>
                    <a:pt x="909" y="1439"/>
                    <a:pt x="859" y="1299"/>
                  </a:cubicBezTo>
                  <a:cubicBezTo>
                    <a:pt x="799" y="1159"/>
                    <a:pt x="749" y="1040"/>
                    <a:pt x="699" y="930"/>
                  </a:cubicBezTo>
                  <a:cubicBezTo>
                    <a:pt x="669" y="1249"/>
                    <a:pt x="649" y="1569"/>
                    <a:pt x="639" y="1889"/>
                  </a:cubicBezTo>
                  <a:cubicBezTo>
                    <a:pt x="629" y="2209"/>
                    <a:pt x="619" y="2499"/>
                    <a:pt x="609" y="2769"/>
                  </a:cubicBezTo>
                  <a:lnTo>
                    <a:pt x="0" y="2769"/>
                  </a:lnTo>
                  <a:cubicBezTo>
                    <a:pt x="10" y="2549"/>
                    <a:pt x="20" y="2319"/>
                    <a:pt x="40" y="2069"/>
                  </a:cubicBezTo>
                  <a:cubicBezTo>
                    <a:pt x="60" y="1819"/>
                    <a:pt x="70" y="1569"/>
                    <a:pt x="90" y="1329"/>
                  </a:cubicBezTo>
                  <a:cubicBezTo>
                    <a:pt x="110" y="1080"/>
                    <a:pt x="130" y="850"/>
                    <a:pt x="150" y="620"/>
                  </a:cubicBezTo>
                  <a:cubicBezTo>
                    <a:pt x="170" y="390"/>
                    <a:pt x="200" y="190"/>
                    <a:pt x="22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7"/>
            <p:cNvSpPr/>
            <p:nvPr/>
          </p:nvSpPr>
          <p:spPr>
            <a:xfrm>
              <a:off x="4918076" y="2073276"/>
              <a:ext cx="1014413" cy="1008063"/>
            </a:xfrm>
            <a:custGeom>
              <a:rect b="b" l="l" r="r" t="t"/>
              <a:pathLst>
                <a:path extrusionOk="0" h="2779" w="2808">
                  <a:moveTo>
                    <a:pt x="2149" y="2779"/>
                  </a:moveTo>
                  <a:cubicBezTo>
                    <a:pt x="2119" y="2679"/>
                    <a:pt x="2089" y="2579"/>
                    <a:pt x="2049" y="2479"/>
                  </a:cubicBezTo>
                  <a:cubicBezTo>
                    <a:pt x="2009" y="2379"/>
                    <a:pt x="1979" y="2279"/>
                    <a:pt x="1939" y="2179"/>
                  </a:cubicBezTo>
                  <a:lnTo>
                    <a:pt x="859" y="2179"/>
                  </a:lnTo>
                  <a:cubicBezTo>
                    <a:pt x="819" y="2279"/>
                    <a:pt x="789" y="2379"/>
                    <a:pt x="750" y="2479"/>
                  </a:cubicBezTo>
                  <a:cubicBezTo>
                    <a:pt x="710" y="2579"/>
                    <a:pt x="680" y="2679"/>
                    <a:pt x="650" y="2779"/>
                  </a:cubicBezTo>
                  <a:lnTo>
                    <a:pt x="0" y="2779"/>
                  </a:lnTo>
                  <a:cubicBezTo>
                    <a:pt x="100" y="2479"/>
                    <a:pt x="200" y="2209"/>
                    <a:pt x="300" y="1949"/>
                  </a:cubicBezTo>
                  <a:cubicBezTo>
                    <a:pt x="390" y="1699"/>
                    <a:pt x="490" y="1459"/>
                    <a:pt x="570" y="1229"/>
                  </a:cubicBezTo>
                  <a:cubicBezTo>
                    <a:pt x="660" y="1010"/>
                    <a:pt x="749" y="790"/>
                    <a:pt x="829" y="590"/>
                  </a:cubicBezTo>
                  <a:cubicBezTo>
                    <a:pt x="919" y="390"/>
                    <a:pt x="1009" y="190"/>
                    <a:pt x="1099" y="0"/>
                  </a:cubicBezTo>
                  <a:lnTo>
                    <a:pt x="1689" y="0"/>
                  </a:lnTo>
                  <a:cubicBezTo>
                    <a:pt x="1779" y="190"/>
                    <a:pt x="1869" y="390"/>
                    <a:pt x="1959" y="590"/>
                  </a:cubicBezTo>
                  <a:cubicBezTo>
                    <a:pt x="2049" y="790"/>
                    <a:pt x="2139" y="1000"/>
                    <a:pt x="2229" y="1229"/>
                  </a:cubicBezTo>
                  <a:cubicBezTo>
                    <a:pt x="2319" y="1449"/>
                    <a:pt x="2409" y="1689"/>
                    <a:pt x="2509" y="1949"/>
                  </a:cubicBezTo>
                  <a:cubicBezTo>
                    <a:pt x="2599" y="2199"/>
                    <a:pt x="2699" y="2479"/>
                    <a:pt x="2808" y="2779"/>
                  </a:cubicBezTo>
                  <a:lnTo>
                    <a:pt x="2149" y="2779"/>
                  </a:lnTo>
                  <a:close/>
                  <a:moveTo>
                    <a:pt x="1399" y="640"/>
                  </a:moveTo>
                  <a:cubicBezTo>
                    <a:pt x="1389" y="680"/>
                    <a:pt x="1369" y="740"/>
                    <a:pt x="1339" y="800"/>
                  </a:cubicBezTo>
                  <a:cubicBezTo>
                    <a:pt x="1309" y="870"/>
                    <a:pt x="1279" y="950"/>
                    <a:pt x="1249" y="1040"/>
                  </a:cubicBezTo>
                  <a:cubicBezTo>
                    <a:pt x="1219" y="1129"/>
                    <a:pt x="1179" y="1229"/>
                    <a:pt x="1139" y="1339"/>
                  </a:cubicBezTo>
                  <a:cubicBezTo>
                    <a:pt x="1099" y="1449"/>
                    <a:pt x="1049" y="1559"/>
                    <a:pt x="1009" y="1679"/>
                  </a:cubicBezTo>
                  <a:lnTo>
                    <a:pt x="1799" y="1679"/>
                  </a:lnTo>
                  <a:cubicBezTo>
                    <a:pt x="1759" y="1559"/>
                    <a:pt x="1719" y="1439"/>
                    <a:pt x="1679" y="1339"/>
                  </a:cubicBezTo>
                  <a:cubicBezTo>
                    <a:pt x="1639" y="1229"/>
                    <a:pt x="1599" y="1129"/>
                    <a:pt x="1569" y="1040"/>
                  </a:cubicBezTo>
                  <a:cubicBezTo>
                    <a:pt x="1529" y="950"/>
                    <a:pt x="1499" y="870"/>
                    <a:pt x="1479" y="800"/>
                  </a:cubicBezTo>
                  <a:cubicBezTo>
                    <a:pt x="1429" y="730"/>
                    <a:pt x="1409" y="680"/>
                    <a:pt x="1399" y="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7"/>
            <p:cNvSpPr/>
            <p:nvPr/>
          </p:nvSpPr>
          <p:spPr>
            <a:xfrm>
              <a:off x="7124701" y="2078038"/>
              <a:ext cx="830263" cy="1003300"/>
            </a:xfrm>
            <a:custGeom>
              <a:rect b="b" l="l" r="r" t="t"/>
              <a:pathLst>
                <a:path extrusionOk="0" h="2769" w="2299">
                  <a:moveTo>
                    <a:pt x="2299" y="0"/>
                  </a:moveTo>
                  <a:lnTo>
                    <a:pt x="2299" y="530"/>
                  </a:lnTo>
                  <a:lnTo>
                    <a:pt x="1459" y="530"/>
                  </a:lnTo>
                  <a:lnTo>
                    <a:pt x="1459" y="2769"/>
                  </a:lnTo>
                  <a:lnTo>
                    <a:pt x="839" y="2769"/>
                  </a:lnTo>
                  <a:lnTo>
                    <a:pt x="839" y="530"/>
                  </a:lnTo>
                  <a:lnTo>
                    <a:pt x="0" y="530"/>
                  </a:lnTo>
                  <a:lnTo>
                    <a:pt x="0" y="0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0" name="Google Shape;70;p27"/>
            <p:cNvCxnSpPr/>
            <p:nvPr/>
          </p:nvCxnSpPr>
          <p:spPr>
            <a:xfrm>
              <a:off x="6388101" y="2055813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71" name="Google Shape;71;p27"/>
            <p:cNvSpPr/>
            <p:nvPr/>
          </p:nvSpPr>
          <p:spPr>
            <a:xfrm>
              <a:off x="5935663" y="2022476"/>
              <a:ext cx="985838" cy="1109663"/>
            </a:xfrm>
            <a:custGeom>
              <a:rect b="b" l="l" r="r" t="t"/>
              <a:pathLst>
                <a:path extrusionOk="0" h="3059" w="2729">
                  <a:moveTo>
                    <a:pt x="2009" y="2419"/>
                  </a:moveTo>
                  <a:cubicBezTo>
                    <a:pt x="1939" y="2449"/>
                    <a:pt x="1840" y="2469"/>
                    <a:pt x="1810" y="2479"/>
                  </a:cubicBezTo>
                  <a:lnTo>
                    <a:pt x="1810" y="2479"/>
                  </a:lnTo>
                  <a:cubicBezTo>
                    <a:pt x="1810" y="2479"/>
                    <a:pt x="1800" y="2479"/>
                    <a:pt x="1800" y="2479"/>
                  </a:cubicBezTo>
                  <a:cubicBezTo>
                    <a:pt x="1260" y="2599"/>
                    <a:pt x="730" y="2269"/>
                    <a:pt x="600" y="1729"/>
                  </a:cubicBezTo>
                  <a:cubicBezTo>
                    <a:pt x="600" y="1729"/>
                    <a:pt x="600" y="1719"/>
                    <a:pt x="600" y="1719"/>
                  </a:cubicBezTo>
                  <a:cubicBezTo>
                    <a:pt x="480" y="1180"/>
                    <a:pt x="810" y="640"/>
                    <a:pt x="1350" y="520"/>
                  </a:cubicBezTo>
                  <a:lnTo>
                    <a:pt x="1350" y="520"/>
                  </a:lnTo>
                  <a:cubicBezTo>
                    <a:pt x="1350" y="520"/>
                    <a:pt x="1350" y="520"/>
                    <a:pt x="1350" y="520"/>
                  </a:cubicBezTo>
                  <a:cubicBezTo>
                    <a:pt x="1630" y="460"/>
                    <a:pt x="1909" y="520"/>
                    <a:pt x="2139" y="670"/>
                  </a:cubicBezTo>
                  <a:lnTo>
                    <a:pt x="1979" y="920"/>
                  </a:lnTo>
                  <a:lnTo>
                    <a:pt x="2729" y="810"/>
                  </a:lnTo>
                  <a:lnTo>
                    <a:pt x="2529" y="50"/>
                  </a:lnTo>
                  <a:lnTo>
                    <a:pt x="2369" y="290"/>
                  </a:lnTo>
                  <a:cubicBezTo>
                    <a:pt x="2049" y="80"/>
                    <a:pt x="1660" y="0"/>
                    <a:pt x="1260" y="90"/>
                  </a:cubicBezTo>
                  <a:cubicBezTo>
                    <a:pt x="1260" y="90"/>
                    <a:pt x="1250" y="90"/>
                    <a:pt x="1250" y="90"/>
                  </a:cubicBezTo>
                  <a:cubicBezTo>
                    <a:pt x="480" y="270"/>
                    <a:pt x="0" y="1040"/>
                    <a:pt x="170" y="1809"/>
                  </a:cubicBezTo>
                  <a:cubicBezTo>
                    <a:pt x="170" y="1809"/>
                    <a:pt x="170" y="1809"/>
                    <a:pt x="170" y="1809"/>
                  </a:cubicBezTo>
                  <a:lnTo>
                    <a:pt x="170" y="1809"/>
                  </a:lnTo>
                  <a:lnTo>
                    <a:pt x="170" y="1809"/>
                  </a:lnTo>
                  <a:cubicBezTo>
                    <a:pt x="350" y="2579"/>
                    <a:pt x="1120" y="3059"/>
                    <a:pt x="1889" y="2889"/>
                  </a:cubicBezTo>
                  <a:cubicBezTo>
                    <a:pt x="1889" y="2889"/>
                    <a:pt x="1899" y="2889"/>
                    <a:pt x="1899" y="2889"/>
                  </a:cubicBezTo>
                  <a:lnTo>
                    <a:pt x="1899" y="2889"/>
                  </a:lnTo>
                  <a:cubicBezTo>
                    <a:pt x="2089" y="2839"/>
                    <a:pt x="2129" y="2799"/>
                    <a:pt x="2129" y="2799"/>
                  </a:cubicBezTo>
                  <a:lnTo>
                    <a:pt x="2009" y="241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1000">
                  <a:schemeClr val="accent3"/>
                </a:gs>
                <a:gs pos="70791">
                  <a:srgbClr val="19B494"/>
                </a:gs>
                <a:gs pos="73000">
                  <a:schemeClr val="accent2"/>
                </a:gs>
                <a:gs pos="100000">
                  <a:schemeClr val="accent2"/>
                </a:gs>
              </a:gsLst>
              <a:lin ang="162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27"/>
          <p:cNvSpPr txBox="1"/>
          <p:nvPr>
            <p:ph idx="2" type="body"/>
          </p:nvPr>
        </p:nvSpPr>
        <p:spPr>
          <a:xfrm>
            <a:off x="790575" y="4623830"/>
            <a:ext cx="7562850" cy="374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 2" showMasterSp="0">
  <p:cSld name="Titre 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-1094557422.jpg" id="74" name="Google Shape;7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265" y="0"/>
            <a:ext cx="9148266" cy="514111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8"/>
          <p:cNvSpPr/>
          <p:nvPr/>
        </p:nvSpPr>
        <p:spPr>
          <a:xfrm>
            <a:off x="-4266" y="4138"/>
            <a:ext cx="9148266" cy="5139362"/>
          </a:xfrm>
          <a:prstGeom prst="rect">
            <a:avLst/>
          </a:prstGeom>
          <a:gradFill>
            <a:gsLst>
              <a:gs pos="0">
                <a:srgbClr val="00264D"/>
              </a:gs>
              <a:gs pos="25361">
                <a:srgbClr val="115C86">
                  <a:alpha val="94901"/>
                </a:srgbClr>
              </a:gs>
              <a:gs pos="46557">
                <a:srgbClr val="2291BE">
                  <a:alpha val="90196"/>
                </a:srgbClr>
              </a:gs>
              <a:gs pos="80126">
                <a:srgbClr val="2291BE">
                  <a:alpha val="0"/>
                </a:srgbClr>
              </a:gs>
              <a:gs pos="100000">
                <a:srgbClr val="2291BE">
                  <a:alpha val="0"/>
                </a:srgbClr>
              </a:gs>
            </a:gsLst>
            <a:lin ang="3600000" scaled="0"/>
          </a:gradFill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8"/>
          <p:cNvSpPr txBox="1"/>
          <p:nvPr>
            <p:ph type="ctrTitle"/>
          </p:nvPr>
        </p:nvSpPr>
        <p:spPr>
          <a:xfrm>
            <a:off x="790042" y="2333548"/>
            <a:ext cx="7563916" cy="1249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" type="subTitle"/>
          </p:nvPr>
        </p:nvSpPr>
        <p:spPr>
          <a:xfrm>
            <a:off x="790042" y="1845650"/>
            <a:ext cx="7563916" cy="34891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grpSp>
        <p:nvGrpSpPr>
          <p:cNvPr id="78" name="Google Shape;78;p28"/>
          <p:cNvGrpSpPr/>
          <p:nvPr/>
        </p:nvGrpSpPr>
        <p:grpSpPr>
          <a:xfrm>
            <a:off x="3637244" y="295112"/>
            <a:ext cx="1871102" cy="306946"/>
            <a:chOff x="1190626" y="2022476"/>
            <a:chExt cx="6764338" cy="1109663"/>
          </a:xfrm>
        </p:grpSpPr>
        <p:sp>
          <p:nvSpPr>
            <p:cNvPr id="79" name="Google Shape;79;p28"/>
            <p:cNvSpPr/>
            <p:nvPr/>
          </p:nvSpPr>
          <p:spPr>
            <a:xfrm>
              <a:off x="1190626" y="2052638"/>
              <a:ext cx="836613" cy="1050925"/>
            </a:xfrm>
            <a:custGeom>
              <a:rect b="b" l="l" r="r" t="t"/>
              <a:pathLst>
                <a:path extrusionOk="0" h="2899" w="2319">
                  <a:moveTo>
                    <a:pt x="1379" y="2899"/>
                  </a:moveTo>
                  <a:cubicBezTo>
                    <a:pt x="930" y="2899"/>
                    <a:pt x="590" y="2769"/>
                    <a:pt x="350" y="2519"/>
                  </a:cubicBezTo>
                  <a:cubicBezTo>
                    <a:pt x="120" y="2269"/>
                    <a:pt x="0" y="1909"/>
                    <a:pt x="0" y="1449"/>
                  </a:cubicBezTo>
                  <a:cubicBezTo>
                    <a:pt x="0" y="1219"/>
                    <a:pt x="40" y="1020"/>
                    <a:pt x="110" y="840"/>
                  </a:cubicBezTo>
                  <a:cubicBezTo>
                    <a:pt x="180" y="660"/>
                    <a:pt x="280" y="510"/>
                    <a:pt x="410" y="380"/>
                  </a:cubicBezTo>
                  <a:cubicBezTo>
                    <a:pt x="540" y="260"/>
                    <a:pt x="680" y="160"/>
                    <a:pt x="860" y="100"/>
                  </a:cubicBezTo>
                  <a:cubicBezTo>
                    <a:pt x="1030" y="40"/>
                    <a:pt x="1219" y="0"/>
                    <a:pt x="1419" y="0"/>
                  </a:cubicBezTo>
                  <a:cubicBezTo>
                    <a:pt x="1539" y="0"/>
                    <a:pt x="1639" y="10"/>
                    <a:pt x="1739" y="30"/>
                  </a:cubicBezTo>
                  <a:cubicBezTo>
                    <a:pt x="1839" y="50"/>
                    <a:pt x="1919" y="70"/>
                    <a:pt x="1989" y="90"/>
                  </a:cubicBezTo>
                  <a:cubicBezTo>
                    <a:pt x="2059" y="110"/>
                    <a:pt x="2119" y="140"/>
                    <a:pt x="2169" y="160"/>
                  </a:cubicBezTo>
                  <a:cubicBezTo>
                    <a:pt x="2219" y="180"/>
                    <a:pt x="2249" y="200"/>
                    <a:pt x="2269" y="220"/>
                  </a:cubicBezTo>
                  <a:lnTo>
                    <a:pt x="2089" y="720"/>
                  </a:lnTo>
                  <a:cubicBezTo>
                    <a:pt x="1999" y="670"/>
                    <a:pt x="1909" y="640"/>
                    <a:pt x="1789" y="600"/>
                  </a:cubicBezTo>
                  <a:cubicBezTo>
                    <a:pt x="1679" y="570"/>
                    <a:pt x="1549" y="550"/>
                    <a:pt x="1399" y="550"/>
                  </a:cubicBezTo>
                  <a:cubicBezTo>
                    <a:pt x="1299" y="550"/>
                    <a:pt x="1209" y="570"/>
                    <a:pt x="1120" y="600"/>
                  </a:cubicBezTo>
                  <a:cubicBezTo>
                    <a:pt x="1030" y="630"/>
                    <a:pt x="950" y="680"/>
                    <a:pt x="880" y="750"/>
                  </a:cubicBezTo>
                  <a:cubicBezTo>
                    <a:pt x="810" y="820"/>
                    <a:pt x="750" y="910"/>
                    <a:pt x="710" y="1020"/>
                  </a:cubicBezTo>
                  <a:cubicBezTo>
                    <a:pt x="670" y="1130"/>
                    <a:pt x="650" y="1269"/>
                    <a:pt x="650" y="1429"/>
                  </a:cubicBezTo>
                  <a:cubicBezTo>
                    <a:pt x="650" y="1559"/>
                    <a:pt x="660" y="1679"/>
                    <a:pt x="690" y="1789"/>
                  </a:cubicBezTo>
                  <a:cubicBezTo>
                    <a:pt x="720" y="1899"/>
                    <a:pt x="760" y="1999"/>
                    <a:pt x="830" y="2079"/>
                  </a:cubicBezTo>
                  <a:cubicBezTo>
                    <a:pt x="890" y="2159"/>
                    <a:pt x="970" y="2219"/>
                    <a:pt x="1080" y="2269"/>
                  </a:cubicBezTo>
                  <a:cubicBezTo>
                    <a:pt x="1179" y="2319"/>
                    <a:pt x="1299" y="2339"/>
                    <a:pt x="1449" y="2339"/>
                  </a:cubicBezTo>
                  <a:cubicBezTo>
                    <a:pt x="1539" y="2339"/>
                    <a:pt x="1619" y="2329"/>
                    <a:pt x="1689" y="2319"/>
                  </a:cubicBezTo>
                  <a:cubicBezTo>
                    <a:pt x="1759" y="2309"/>
                    <a:pt x="1829" y="2299"/>
                    <a:pt x="1879" y="2279"/>
                  </a:cubicBezTo>
                  <a:cubicBezTo>
                    <a:pt x="1939" y="2269"/>
                    <a:pt x="1989" y="2249"/>
                    <a:pt x="2029" y="2229"/>
                  </a:cubicBezTo>
                  <a:cubicBezTo>
                    <a:pt x="2069" y="2209"/>
                    <a:pt x="2109" y="2189"/>
                    <a:pt x="2149" y="2179"/>
                  </a:cubicBezTo>
                  <a:lnTo>
                    <a:pt x="2319" y="2679"/>
                  </a:lnTo>
                  <a:cubicBezTo>
                    <a:pt x="2229" y="2729"/>
                    <a:pt x="2109" y="2779"/>
                    <a:pt x="1949" y="2819"/>
                  </a:cubicBezTo>
                  <a:cubicBezTo>
                    <a:pt x="1789" y="2859"/>
                    <a:pt x="1589" y="2899"/>
                    <a:pt x="1379" y="28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8"/>
            <p:cNvSpPr/>
            <p:nvPr/>
          </p:nvSpPr>
          <p:spPr>
            <a:xfrm>
              <a:off x="2239963" y="2078038"/>
              <a:ext cx="668338" cy="1003300"/>
            </a:xfrm>
            <a:custGeom>
              <a:rect b="b" l="l" r="r" t="t"/>
              <a:pathLst>
                <a:path extrusionOk="0" h="2769" w="1849">
                  <a:moveTo>
                    <a:pt x="1849" y="2229"/>
                  </a:moveTo>
                  <a:lnTo>
                    <a:pt x="1849" y="2769"/>
                  </a:lnTo>
                  <a:lnTo>
                    <a:pt x="0" y="2769"/>
                  </a:lnTo>
                  <a:lnTo>
                    <a:pt x="0" y="0"/>
                  </a:lnTo>
                  <a:lnTo>
                    <a:pt x="619" y="0"/>
                  </a:lnTo>
                  <a:lnTo>
                    <a:pt x="619" y="2239"/>
                  </a:lnTo>
                  <a:lnTo>
                    <a:pt x="1849" y="2239"/>
                  </a:lnTo>
                  <a:lnTo>
                    <a:pt x="1849" y="22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8"/>
            <p:cNvSpPr/>
            <p:nvPr/>
          </p:nvSpPr>
          <p:spPr>
            <a:xfrm>
              <a:off x="3124201" y="2078038"/>
              <a:ext cx="223838" cy="100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8"/>
            <p:cNvSpPr/>
            <p:nvPr/>
          </p:nvSpPr>
          <p:spPr>
            <a:xfrm>
              <a:off x="3625851" y="2078038"/>
              <a:ext cx="1127125" cy="1003300"/>
            </a:xfrm>
            <a:custGeom>
              <a:rect b="b" l="l" r="r" t="t"/>
              <a:pathLst>
                <a:path extrusionOk="0" h="2769" w="3118">
                  <a:moveTo>
                    <a:pt x="809" y="0"/>
                  </a:moveTo>
                  <a:cubicBezTo>
                    <a:pt x="859" y="90"/>
                    <a:pt x="909" y="200"/>
                    <a:pt x="979" y="330"/>
                  </a:cubicBezTo>
                  <a:cubicBezTo>
                    <a:pt x="1039" y="460"/>
                    <a:pt x="1109" y="600"/>
                    <a:pt x="1179" y="750"/>
                  </a:cubicBezTo>
                  <a:cubicBezTo>
                    <a:pt x="1249" y="900"/>
                    <a:pt x="1319" y="1050"/>
                    <a:pt x="1379" y="1209"/>
                  </a:cubicBezTo>
                  <a:cubicBezTo>
                    <a:pt x="1449" y="1369"/>
                    <a:pt x="1509" y="1519"/>
                    <a:pt x="1569" y="1649"/>
                  </a:cubicBezTo>
                  <a:cubicBezTo>
                    <a:pt x="1629" y="1509"/>
                    <a:pt x="1689" y="1359"/>
                    <a:pt x="1759" y="1209"/>
                  </a:cubicBezTo>
                  <a:cubicBezTo>
                    <a:pt x="1829" y="1050"/>
                    <a:pt x="1889" y="900"/>
                    <a:pt x="1959" y="750"/>
                  </a:cubicBezTo>
                  <a:cubicBezTo>
                    <a:pt x="2029" y="600"/>
                    <a:pt x="2089" y="460"/>
                    <a:pt x="2159" y="330"/>
                  </a:cubicBezTo>
                  <a:cubicBezTo>
                    <a:pt x="2219" y="200"/>
                    <a:pt x="2279" y="90"/>
                    <a:pt x="2329" y="0"/>
                  </a:cubicBezTo>
                  <a:lnTo>
                    <a:pt x="2898" y="0"/>
                  </a:lnTo>
                  <a:cubicBezTo>
                    <a:pt x="2928" y="180"/>
                    <a:pt x="2948" y="390"/>
                    <a:pt x="2968" y="620"/>
                  </a:cubicBezTo>
                  <a:cubicBezTo>
                    <a:pt x="2988" y="850"/>
                    <a:pt x="3008" y="1090"/>
                    <a:pt x="3028" y="1329"/>
                  </a:cubicBezTo>
                  <a:cubicBezTo>
                    <a:pt x="3048" y="1579"/>
                    <a:pt x="3058" y="1819"/>
                    <a:pt x="3078" y="2069"/>
                  </a:cubicBezTo>
                  <a:cubicBezTo>
                    <a:pt x="3088" y="2319"/>
                    <a:pt x="3108" y="2549"/>
                    <a:pt x="3118" y="2769"/>
                  </a:cubicBezTo>
                  <a:lnTo>
                    <a:pt x="2508" y="2769"/>
                  </a:lnTo>
                  <a:cubicBezTo>
                    <a:pt x="2498" y="2499"/>
                    <a:pt x="2488" y="2209"/>
                    <a:pt x="2478" y="1889"/>
                  </a:cubicBezTo>
                  <a:cubicBezTo>
                    <a:pt x="2468" y="1569"/>
                    <a:pt x="2448" y="1249"/>
                    <a:pt x="2418" y="930"/>
                  </a:cubicBezTo>
                  <a:cubicBezTo>
                    <a:pt x="2368" y="1040"/>
                    <a:pt x="2319" y="1169"/>
                    <a:pt x="2259" y="1299"/>
                  </a:cubicBezTo>
                  <a:cubicBezTo>
                    <a:pt x="2199" y="1439"/>
                    <a:pt x="2139" y="1569"/>
                    <a:pt x="2089" y="1709"/>
                  </a:cubicBezTo>
                  <a:cubicBezTo>
                    <a:pt x="2029" y="1849"/>
                    <a:pt x="1979" y="1979"/>
                    <a:pt x="1919" y="2099"/>
                  </a:cubicBezTo>
                  <a:cubicBezTo>
                    <a:pt x="1869" y="2219"/>
                    <a:pt x="1819" y="2329"/>
                    <a:pt x="1779" y="2419"/>
                  </a:cubicBezTo>
                  <a:lnTo>
                    <a:pt x="1339" y="2419"/>
                  </a:lnTo>
                  <a:cubicBezTo>
                    <a:pt x="1299" y="2329"/>
                    <a:pt x="1259" y="2229"/>
                    <a:pt x="1199" y="2099"/>
                  </a:cubicBezTo>
                  <a:cubicBezTo>
                    <a:pt x="1149" y="1979"/>
                    <a:pt x="1089" y="1849"/>
                    <a:pt x="1029" y="1709"/>
                  </a:cubicBezTo>
                  <a:cubicBezTo>
                    <a:pt x="969" y="1569"/>
                    <a:pt x="909" y="1439"/>
                    <a:pt x="859" y="1299"/>
                  </a:cubicBezTo>
                  <a:cubicBezTo>
                    <a:pt x="799" y="1159"/>
                    <a:pt x="749" y="1040"/>
                    <a:pt x="699" y="930"/>
                  </a:cubicBezTo>
                  <a:cubicBezTo>
                    <a:pt x="669" y="1249"/>
                    <a:pt x="649" y="1569"/>
                    <a:pt x="639" y="1889"/>
                  </a:cubicBezTo>
                  <a:cubicBezTo>
                    <a:pt x="629" y="2209"/>
                    <a:pt x="619" y="2499"/>
                    <a:pt x="609" y="2769"/>
                  </a:cubicBezTo>
                  <a:lnTo>
                    <a:pt x="0" y="2769"/>
                  </a:lnTo>
                  <a:cubicBezTo>
                    <a:pt x="10" y="2549"/>
                    <a:pt x="20" y="2319"/>
                    <a:pt x="40" y="2069"/>
                  </a:cubicBezTo>
                  <a:cubicBezTo>
                    <a:pt x="60" y="1819"/>
                    <a:pt x="70" y="1569"/>
                    <a:pt x="90" y="1329"/>
                  </a:cubicBezTo>
                  <a:cubicBezTo>
                    <a:pt x="110" y="1080"/>
                    <a:pt x="130" y="850"/>
                    <a:pt x="150" y="620"/>
                  </a:cubicBezTo>
                  <a:cubicBezTo>
                    <a:pt x="170" y="390"/>
                    <a:pt x="200" y="190"/>
                    <a:pt x="22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8"/>
            <p:cNvSpPr/>
            <p:nvPr/>
          </p:nvSpPr>
          <p:spPr>
            <a:xfrm>
              <a:off x="4918076" y="2073276"/>
              <a:ext cx="1014413" cy="1008063"/>
            </a:xfrm>
            <a:custGeom>
              <a:rect b="b" l="l" r="r" t="t"/>
              <a:pathLst>
                <a:path extrusionOk="0" h="2779" w="2808">
                  <a:moveTo>
                    <a:pt x="2149" y="2779"/>
                  </a:moveTo>
                  <a:cubicBezTo>
                    <a:pt x="2119" y="2679"/>
                    <a:pt x="2089" y="2579"/>
                    <a:pt x="2049" y="2479"/>
                  </a:cubicBezTo>
                  <a:cubicBezTo>
                    <a:pt x="2009" y="2379"/>
                    <a:pt x="1979" y="2279"/>
                    <a:pt x="1939" y="2179"/>
                  </a:cubicBezTo>
                  <a:lnTo>
                    <a:pt x="859" y="2179"/>
                  </a:lnTo>
                  <a:cubicBezTo>
                    <a:pt x="819" y="2279"/>
                    <a:pt x="789" y="2379"/>
                    <a:pt x="750" y="2479"/>
                  </a:cubicBezTo>
                  <a:cubicBezTo>
                    <a:pt x="710" y="2579"/>
                    <a:pt x="680" y="2679"/>
                    <a:pt x="650" y="2779"/>
                  </a:cubicBezTo>
                  <a:lnTo>
                    <a:pt x="0" y="2779"/>
                  </a:lnTo>
                  <a:cubicBezTo>
                    <a:pt x="100" y="2479"/>
                    <a:pt x="200" y="2209"/>
                    <a:pt x="300" y="1949"/>
                  </a:cubicBezTo>
                  <a:cubicBezTo>
                    <a:pt x="390" y="1699"/>
                    <a:pt x="490" y="1459"/>
                    <a:pt x="570" y="1229"/>
                  </a:cubicBezTo>
                  <a:cubicBezTo>
                    <a:pt x="660" y="1010"/>
                    <a:pt x="749" y="790"/>
                    <a:pt x="829" y="590"/>
                  </a:cubicBezTo>
                  <a:cubicBezTo>
                    <a:pt x="919" y="390"/>
                    <a:pt x="1009" y="190"/>
                    <a:pt x="1099" y="0"/>
                  </a:cubicBezTo>
                  <a:lnTo>
                    <a:pt x="1689" y="0"/>
                  </a:lnTo>
                  <a:cubicBezTo>
                    <a:pt x="1779" y="190"/>
                    <a:pt x="1869" y="390"/>
                    <a:pt x="1959" y="590"/>
                  </a:cubicBezTo>
                  <a:cubicBezTo>
                    <a:pt x="2049" y="790"/>
                    <a:pt x="2139" y="1000"/>
                    <a:pt x="2229" y="1229"/>
                  </a:cubicBezTo>
                  <a:cubicBezTo>
                    <a:pt x="2319" y="1449"/>
                    <a:pt x="2409" y="1689"/>
                    <a:pt x="2509" y="1949"/>
                  </a:cubicBezTo>
                  <a:cubicBezTo>
                    <a:pt x="2599" y="2199"/>
                    <a:pt x="2699" y="2479"/>
                    <a:pt x="2808" y="2779"/>
                  </a:cubicBezTo>
                  <a:lnTo>
                    <a:pt x="2149" y="2779"/>
                  </a:lnTo>
                  <a:close/>
                  <a:moveTo>
                    <a:pt x="1399" y="640"/>
                  </a:moveTo>
                  <a:cubicBezTo>
                    <a:pt x="1389" y="680"/>
                    <a:pt x="1369" y="740"/>
                    <a:pt x="1339" y="800"/>
                  </a:cubicBezTo>
                  <a:cubicBezTo>
                    <a:pt x="1309" y="870"/>
                    <a:pt x="1279" y="950"/>
                    <a:pt x="1249" y="1040"/>
                  </a:cubicBezTo>
                  <a:cubicBezTo>
                    <a:pt x="1219" y="1129"/>
                    <a:pt x="1179" y="1229"/>
                    <a:pt x="1139" y="1339"/>
                  </a:cubicBezTo>
                  <a:cubicBezTo>
                    <a:pt x="1099" y="1449"/>
                    <a:pt x="1049" y="1559"/>
                    <a:pt x="1009" y="1679"/>
                  </a:cubicBezTo>
                  <a:lnTo>
                    <a:pt x="1799" y="1679"/>
                  </a:lnTo>
                  <a:cubicBezTo>
                    <a:pt x="1759" y="1559"/>
                    <a:pt x="1719" y="1439"/>
                    <a:pt x="1679" y="1339"/>
                  </a:cubicBezTo>
                  <a:cubicBezTo>
                    <a:pt x="1639" y="1229"/>
                    <a:pt x="1599" y="1129"/>
                    <a:pt x="1569" y="1040"/>
                  </a:cubicBezTo>
                  <a:cubicBezTo>
                    <a:pt x="1529" y="950"/>
                    <a:pt x="1499" y="870"/>
                    <a:pt x="1479" y="800"/>
                  </a:cubicBezTo>
                  <a:cubicBezTo>
                    <a:pt x="1429" y="730"/>
                    <a:pt x="1409" y="680"/>
                    <a:pt x="1399" y="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8"/>
            <p:cNvSpPr/>
            <p:nvPr/>
          </p:nvSpPr>
          <p:spPr>
            <a:xfrm>
              <a:off x="7124701" y="2078038"/>
              <a:ext cx="830263" cy="1003300"/>
            </a:xfrm>
            <a:custGeom>
              <a:rect b="b" l="l" r="r" t="t"/>
              <a:pathLst>
                <a:path extrusionOk="0" h="2769" w="2299">
                  <a:moveTo>
                    <a:pt x="2299" y="0"/>
                  </a:moveTo>
                  <a:lnTo>
                    <a:pt x="2299" y="530"/>
                  </a:lnTo>
                  <a:lnTo>
                    <a:pt x="1459" y="530"/>
                  </a:lnTo>
                  <a:lnTo>
                    <a:pt x="1459" y="2769"/>
                  </a:lnTo>
                  <a:lnTo>
                    <a:pt x="839" y="2769"/>
                  </a:lnTo>
                  <a:lnTo>
                    <a:pt x="839" y="530"/>
                  </a:lnTo>
                  <a:lnTo>
                    <a:pt x="0" y="530"/>
                  </a:lnTo>
                  <a:lnTo>
                    <a:pt x="0" y="0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5" name="Google Shape;85;p28"/>
            <p:cNvCxnSpPr/>
            <p:nvPr/>
          </p:nvCxnSpPr>
          <p:spPr>
            <a:xfrm>
              <a:off x="6388101" y="2055813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86" name="Google Shape;86;p28"/>
            <p:cNvSpPr/>
            <p:nvPr/>
          </p:nvSpPr>
          <p:spPr>
            <a:xfrm>
              <a:off x="5935663" y="2022476"/>
              <a:ext cx="985838" cy="1109663"/>
            </a:xfrm>
            <a:custGeom>
              <a:rect b="b" l="l" r="r" t="t"/>
              <a:pathLst>
                <a:path extrusionOk="0" h="3059" w="2729">
                  <a:moveTo>
                    <a:pt x="2009" y="2419"/>
                  </a:moveTo>
                  <a:cubicBezTo>
                    <a:pt x="1939" y="2449"/>
                    <a:pt x="1840" y="2469"/>
                    <a:pt x="1810" y="2479"/>
                  </a:cubicBezTo>
                  <a:lnTo>
                    <a:pt x="1810" y="2479"/>
                  </a:lnTo>
                  <a:cubicBezTo>
                    <a:pt x="1810" y="2479"/>
                    <a:pt x="1800" y="2479"/>
                    <a:pt x="1800" y="2479"/>
                  </a:cubicBezTo>
                  <a:cubicBezTo>
                    <a:pt x="1260" y="2599"/>
                    <a:pt x="730" y="2269"/>
                    <a:pt x="600" y="1729"/>
                  </a:cubicBezTo>
                  <a:cubicBezTo>
                    <a:pt x="600" y="1729"/>
                    <a:pt x="600" y="1719"/>
                    <a:pt x="600" y="1719"/>
                  </a:cubicBezTo>
                  <a:cubicBezTo>
                    <a:pt x="480" y="1180"/>
                    <a:pt x="810" y="640"/>
                    <a:pt x="1350" y="520"/>
                  </a:cubicBezTo>
                  <a:lnTo>
                    <a:pt x="1350" y="520"/>
                  </a:lnTo>
                  <a:cubicBezTo>
                    <a:pt x="1350" y="520"/>
                    <a:pt x="1350" y="520"/>
                    <a:pt x="1350" y="520"/>
                  </a:cubicBezTo>
                  <a:cubicBezTo>
                    <a:pt x="1630" y="460"/>
                    <a:pt x="1909" y="520"/>
                    <a:pt x="2139" y="670"/>
                  </a:cubicBezTo>
                  <a:lnTo>
                    <a:pt x="1979" y="920"/>
                  </a:lnTo>
                  <a:lnTo>
                    <a:pt x="2729" y="810"/>
                  </a:lnTo>
                  <a:lnTo>
                    <a:pt x="2529" y="50"/>
                  </a:lnTo>
                  <a:lnTo>
                    <a:pt x="2369" y="290"/>
                  </a:lnTo>
                  <a:cubicBezTo>
                    <a:pt x="2049" y="80"/>
                    <a:pt x="1660" y="0"/>
                    <a:pt x="1260" y="90"/>
                  </a:cubicBezTo>
                  <a:cubicBezTo>
                    <a:pt x="1260" y="90"/>
                    <a:pt x="1250" y="90"/>
                    <a:pt x="1250" y="90"/>
                  </a:cubicBezTo>
                  <a:cubicBezTo>
                    <a:pt x="480" y="270"/>
                    <a:pt x="0" y="1040"/>
                    <a:pt x="170" y="1809"/>
                  </a:cubicBezTo>
                  <a:cubicBezTo>
                    <a:pt x="170" y="1809"/>
                    <a:pt x="170" y="1809"/>
                    <a:pt x="170" y="1809"/>
                  </a:cubicBezTo>
                  <a:lnTo>
                    <a:pt x="170" y="1809"/>
                  </a:lnTo>
                  <a:lnTo>
                    <a:pt x="170" y="1809"/>
                  </a:lnTo>
                  <a:cubicBezTo>
                    <a:pt x="350" y="2579"/>
                    <a:pt x="1120" y="3059"/>
                    <a:pt x="1889" y="2889"/>
                  </a:cubicBezTo>
                  <a:cubicBezTo>
                    <a:pt x="1889" y="2889"/>
                    <a:pt x="1899" y="2889"/>
                    <a:pt x="1899" y="2889"/>
                  </a:cubicBezTo>
                  <a:lnTo>
                    <a:pt x="1899" y="2889"/>
                  </a:lnTo>
                  <a:cubicBezTo>
                    <a:pt x="2089" y="2839"/>
                    <a:pt x="2129" y="2799"/>
                    <a:pt x="2129" y="2799"/>
                  </a:cubicBezTo>
                  <a:lnTo>
                    <a:pt x="2009" y="241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1000">
                  <a:schemeClr val="accent3"/>
                </a:gs>
                <a:gs pos="70791">
                  <a:srgbClr val="19B494"/>
                </a:gs>
                <a:gs pos="73000">
                  <a:schemeClr val="accent2"/>
                </a:gs>
                <a:gs pos="100000">
                  <a:schemeClr val="accent2"/>
                </a:gs>
              </a:gsLst>
              <a:lin ang="162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28"/>
          <p:cNvSpPr txBox="1"/>
          <p:nvPr>
            <p:ph idx="2" type="body"/>
          </p:nvPr>
        </p:nvSpPr>
        <p:spPr>
          <a:xfrm>
            <a:off x="790575" y="4623830"/>
            <a:ext cx="7562850" cy="374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3" showMasterSp="0">
  <p:cSld name="Titre 3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-1094557422.jpg" id="89" name="Google Shape;8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265" y="0"/>
            <a:ext cx="9148266" cy="514111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9"/>
          <p:cNvSpPr/>
          <p:nvPr/>
        </p:nvSpPr>
        <p:spPr>
          <a:xfrm>
            <a:off x="-4266" y="4138"/>
            <a:ext cx="9148266" cy="5139362"/>
          </a:xfrm>
          <a:prstGeom prst="rect">
            <a:avLst/>
          </a:prstGeom>
          <a:gradFill>
            <a:gsLst>
              <a:gs pos="0">
                <a:srgbClr val="D44892"/>
              </a:gs>
              <a:gs pos="25067">
                <a:srgbClr val="9D5596">
                  <a:alpha val="94901"/>
                </a:srgbClr>
              </a:gs>
              <a:gs pos="46016">
                <a:srgbClr val="666299">
                  <a:alpha val="90196"/>
                </a:srgbClr>
              </a:gs>
              <a:gs pos="80126">
                <a:srgbClr val="666299">
                  <a:alpha val="0"/>
                </a:srgbClr>
              </a:gs>
              <a:gs pos="100000">
                <a:srgbClr val="666299">
                  <a:alpha val="0"/>
                </a:srgbClr>
              </a:gs>
            </a:gsLst>
            <a:lin ang="3600000" scaled="0"/>
          </a:gradFill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9"/>
          <p:cNvSpPr txBox="1"/>
          <p:nvPr>
            <p:ph type="ctrTitle"/>
          </p:nvPr>
        </p:nvSpPr>
        <p:spPr>
          <a:xfrm>
            <a:off x="790042" y="2333548"/>
            <a:ext cx="7563916" cy="1249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" type="subTitle"/>
          </p:nvPr>
        </p:nvSpPr>
        <p:spPr>
          <a:xfrm>
            <a:off x="790042" y="1845650"/>
            <a:ext cx="7563916" cy="34891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grpSp>
        <p:nvGrpSpPr>
          <p:cNvPr id="93" name="Google Shape;93;p29"/>
          <p:cNvGrpSpPr/>
          <p:nvPr/>
        </p:nvGrpSpPr>
        <p:grpSpPr>
          <a:xfrm>
            <a:off x="3637244" y="295112"/>
            <a:ext cx="1871102" cy="306946"/>
            <a:chOff x="1190626" y="2022476"/>
            <a:chExt cx="6764338" cy="1109663"/>
          </a:xfrm>
        </p:grpSpPr>
        <p:sp>
          <p:nvSpPr>
            <p:cNvPr id="94" name="Google Shape;94;p29"/>
            <p:cNvSpPr/>
            <p:nvPr/>
          </p:nvSpPr>
          <p:spPr>
            <a:xfrm>
              <a:off x="1190626" y="2052638"/>
              <a:ext cx="836613" cy="1050925"/>
            </a:xfrm>
            <a:custGeom>
              <a:rect b="b" l="l" r="r" t="t"/>
              <a:pathLst>
                <a:path extrusionOk="0" h="2899" w="2319">
                  <a:moveTo>
                    <a:pt x="1379" y="2899"/>
                  </a:moveTo>
                  <a:cubicBezTo>
                    <a:pt x="930" y="2899"/>
                    <a:pt x="590" y="2769"/>
                    <a:pt x="350" y="2519"/>
                  </a:cubicBezTo>
                  <a:cubicBezTo>
                    <a:pt x="120" y="2269"/>
                    <a:pt x="0" y="1909"/>
                    <a:pt x="0" y="1449"/>
                  </a:cubicBezTo>
                  <a:cubicBezTo>
                    <a:pt x="0" y="1219"/>
                    <a:pt x="40" y="1020"/>
                    <a:pt x="110" y="840"/>
                  </a:cubicBezTo>
                  <a:cubicBezTo>
                    <a:pt x="180" y="660"/>
                    <a:pt x="280" y="510"/>
                    <a:pt x="410" y="380"/>
                  </a:cubicBezTo>
                  <a:cubicBezTo>
                    <a:pt x="540" y="260"/>
                    <a:pt x="680" y="160"/>
                    <a:pt x="860" y="100"/>
                  </a:cubicBezTo>
                  <a:cubicBezTo>
                    <a:pt x="1030" y="40"/>
                    <a:pt x="1219" y="0"/>
                    <a:pt x="1419" y="0"/>
                  </a:cubicBezTo>
                  <a:cubicBezTo>
                    <a:pt x="1539" y="0"/>
                    <a:pt x="1639" y="10"/>
                    <a:pt x="1739" y="30"/>
                  </a:cubicBezTo>
                  <a:cubicBezTo>
                    <a:pt x="1839" y="50"/>
                    <a:pt x="1919" y="70"/>
                    <a:pt x="1989" y="90"/>
                  </a:cubicBezTo>
                  <a:cubicBezTo>
                    <a:pt x="2059" y="110"/>
                    <a:pt x="2119" y="140"/>
                    <a:pt x="2169" y="160"/>
                  </a:cubicBezTo>
                  <a:cubicBezTo>
                    <a:pt x="2219" y="180"/>
                    <a:pt x="2249" y="200"/>
                    <a:pt x="2269" y="220"/>
                  </a:cubicBezTo>
                  <a:lnTo>
                    <a:pt x="2089" y="720"/>
                  </a:lnTo>
                  <a:cubicBezTo>
                    <a:pt x="1999" y="670"/>
                    <a:pt x="1909" y="640"/>
                    <a:pt x="1789" y="600"/>
                  </a:cubicBezTo>
                  <a:cubicBezTo>
                    <a:pt x="1679" y="570"/>
                    <a:pt x="1549" y="550"/>
                    <a:pt x="1399" y="550"/>
                  </a:cubicBezTo>
                  <a:cubicBezTo>
                    <a:pt x="1299" y="550"/>
                    <a:pt x="1209" y="570"/>
                    <a:pt x="1120" y="600"/>
                  </a:cubicBezTo>
                  <a:cubicBezTo>
                    <a:pt x="1030" y="630"/>
                    <a:pt x="950" y="680"/>
                    <a:pt x="880" y="750"/>
                  </a:cubicBezTo>
                  <a:cubicBezTo>
                    <a:pt x="810" y="820"/>
                    <a:pt x="750" y="910"/>
                    <a:pt x="710" y="1020"/>
                  </a:cubicBezTo>
                  <a:cubicBezTo>
                    <a:pt x="670" y="1130"/>
                    <a:pt x="650" y="1269"/>
                    <a:pt x="650" y="1429"/>
                  </a:cubicBezTo>
                  <a:cubicBezTo>
                    <a:pt x="650" y="1559"/>
                    <a:pt x="660" y="1679"/>
                    <a:pt x="690" y="1789"/>
                  </a:cubicBezTo>
                  <a:cubicBezTo>
                    <a:pt x="720" y="1899"/>
                    <a:pt x="760" y="1999"/>
                    <a:pt x="830" y="2079"/>
                  </a:cubicBezTo>
                  <a:cubicBezTo>
                    <a:pt x="890" y="2159"/>
                    <a:pt x="970" y="2219"/>
                    <a:pt x="1080" y="2269"/>
                  </a:cubicBezTo>
                  <a:cubicBezTo>
                    <a:pt x="1179" y="2319"/>
                    <a:pt x="1299" y="2339"/>
                    <a:pt x="1449" y="2339"/>
                  </a:cubicBezTo>
                  <a:cubicBezTo>
                    <a:pt x="1539" y="2339"/>
                    <a:pt x="1619" y="2329"/>
                    <a:pt x="1689" y="2319"/>
                  </a:cubicBezTo>
                  <a:cubicBezTo>
                    <a:pt x="1759" y="2309"/>
                    <a:pt x="1829" y="2299"/>
                    <a:pt x="1879" y="2279"/>
                  </a:cubicBezTo>
                  <a:cubicBezTo>
                    <a:pt x="1939" y="2269"/>
                    <a:pt x="1989" y="2249"/>
                    <a:pt x="2029" y="2229"/>
                  </a:cubicBezTo>
                  <a:cubicBezTo>
                    <a:pt x="2069" y="2209"/>
                    <a:pt x="2109" y="2189"/>
                    <a:pt x="2149" y="2179"/>
                  </a:cubicBezTo>
                  <a:lnTo>
                    <a:pt x="2319" y="2679"/>
                  </a:lnTo>
                  <a:cubicBezTo>
                    <a:pt x="2229" y="2729"/>
                    <a:pt x="2109" y="2779"/>
                    <a:pt x="1949" y="2819"/>
                  </a:cubicBezTo>
                  <a:cubicBezTo>
                    <a:pt x="1789" y="2859"/>
                    <a:pt x="1589" y="2899"/>
                    <a:pt x="1379" y="28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9"/>
            <p:cNvSpPr/>
            <p:nvPr/>
          </p:nvSpPr>
          <p:spPr>
            <a:xfrm>
              <a:off x="2239963" y="2078038"/>
              <a:ext cx="668338" cy="1003300"/>
            </a:xfrm>
            <a:custGeom>
              <a:rect b="b" l="l" r="r" t="t"/>
              <a:pathLst>
                <a:path extrusionOk="0" h="2769" w="1849">
                  <a:moveTo>
                    <a:pt x="1849" y="2229"/>
                  </a:moveTo>
                  <a:lnTo>
                    <a:pt x="1849" y="2769"/>
                  </a:lnTo>
                  <a:lnTo>
                    <a:pt x="0" y="2769"/>
                  </a:lnTo>
                  <a:lnTo>
                    <a:pt x="0" y="0"/>
                  </a:lnTo>
                  <a:lnTo>
                    <a:pt x="619" y="0"/>
                  </a:lnTo>
                  <a:lnTo>
                    <a:pt x="619" y="2239"/>
                  </a:lnTo>
                  <a:lnTo>
                    <a:pt x="1849" y="2239"/>
                  </a:lnTo>
                  <a:lnTo>
                    <a:pt x="1849" y="22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9"/>
            <p:cNvSpPr/>
            <p:nvPr/>
          </p:nvSpPr>
          <p:spPr>
            <a:xfrm>
              <a:off x="3124201" y="2078038"/>
              <a:ext cx="223838" cy="100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9"/>
            <p:cNvSpPr/>
            <p:nvPr/>
          </p:nvSpPr>
          <p:spPr>
            <a:xfrm>
              <a:off x="3625851" y="2078038"/>
              <a:ext cx="1127125" cy="1003300"/>
            </a:xfrm>
            <a:custGeom>
              <a:rect b="b" l="l" r="r" t="t"/>
              <a:pathLst>
                <a:path extrusionOk="0" h="2769" w="3118">
                  <a:moveTo>
                    <a:pt x="809" y="0"/>
                  </a:moveTo>
                  <a:cubicBezTo>
                    <a:pt x="859" y="90"/>
                    <a:pt x="909" y="200"/>
                    <a:pt x="979" y="330"/>
                  </a:cubicBezTo>
                  <a:cubicBezTo>
                    <a:pt x="1039" y="460"/>
                    <a:pt x="1109" y="600"/>
                    <a:pt x="1179" y="750"/>
                  </a:cubicBezTo>
                  <a:cubicBezTo>
                    <a:pt x="1249" y="900"/>
                    <a:pt x="1319" y="1050"/>
                    <a:pt x="1379" y="1209"/>
                  </a:cubicBezTo>
                  <a:cubicBezTo>
                    <a:pt x="1449" y="1369"/>
                    <a:pt x="1509" y="1519"/>
                    <a:pt x="1569" y="1649"/>
                  </a:cubicBezTo>
                  <a:cubicBezTo>
                    <a:pt x="1629" y="1509"/>
                    <a:pt x="1689" y="1359"/>
                    <a:pt x="1759" y="1209"/>
                  </a:cubicBezTo>
                  <a:cubicBezTo>
                    <a:pt x="1829" y="1050"/>
                    <a:pt x="1889" y="900"/>
                    <a:pt x="1959" y="750"/>
                  </a:cubicBezTo>
                  <a:cubicBezTo>
                    <a:pt x="2029" y="600"/>
                    <a:pt x="2089" y="460"/>
                    <a:pt x="2159" y="330"/>
                  </a:cubicBezTo>
                  <a:cubicBezTo>
                    <a:pt x="2219" y="200"/>
                    <a:pt x="2279" y="90"/>
                    <a:pt x="2329" y="0"/>
                  </a:cubicBezTo>
                  <a:lnTo>
                    <a:pt x="2898" y="0"/>
                  </a:lnTo>
                  <a:cubicBezTo>
                    <a:pt x="2928" y="180"/>
                    <a:pt x="2948" y="390"/>
                    <a:pt x="2968" y="620"/>
                  </a:cubicBezTo>
                  <a:cubicBezTo>
                    <a:pt x="2988" y="850"/>
                    <a:pt x="3008" y="1090"/>
                    <a:pt x="3028" y="1329"/>
                  </a:cubicBezTo>
                  <a:cubicBezTo>
                    <a:pt x="3048" y="1579"/>
                    <a:pt x="3058" y="1819"/>
                    <a:pt x="3078" y="2069"/>
                  </a:cubicBezTo>
                  <a:cubicBezTo>
                    <a:pt x="3088" y="2319"/>
                    <a:pt x="3108" y="2549"/>
                    <a:pt x="3118" y="2769"/>
                  </a:cubicBezTo>
                  <a:lnTo>
                    <a:pt x="2508" y="2769"/>
                  </a:lnTo>
                  <a:cubicBezTo>
                    <a:pt x="2498" y="2499"/>
                    <a:pt x="2488" y="2209"/>
                    <a:pt x="2478" y="1889"/>
                  </a:cubicBezTo>
                  <a:cubicBezTo>
                    <a:pt x="2468" y="1569"/>
                    <a:pt x="2448" y="1249"/>
                    <a:pt x="2418" y="930"/>
                  </a:cubicBezTo>
                  <a:cubicBezTo>
                    <a:pt x="2368" y="1040"/>
                    <a:pt x="2319" y="1169"/>
                    <a:pt x="2259" y="1299"/>
                  </a:cubicBezTo>
                  <a:cubicBezTo>
                    <a:pt x="2199" y="1439"/>
                    <a:pt x="2139" y="1569"/>
                    <a:pt x="2089" y="1709"/>
                  </a:cubicBezTo>
                  <a:cubicBezTo>
                    <a:pt x="2029" y="1849"/>
                    <a:pt x="1979" y="1979"/>
                    <a:pt x="1919" y="2099"/>
                  </a:cubicBezTo>
                  <a:cubicBezTo>
                    <a:pt x="1869" y="2219"/>
                    <a:pt x="1819" y="2329"/>
                    <a:pt x="1779" y="2419"/>
                  </a:cubicBezTo>
                  <a:lnTo>
                    <a:pt x="1339" y="2419"/>
                  </a:lnTo>
                  <a:cubicBezTo>
                    <a:pt x="1299" y="2329"/>
                    <a:pt x="1259" y="2229"/>
                    <a:pt x="1199" y="2099"/>
                  </a:cubicBezTo>
                  <a:cubicBezTo>
                    <a:pt x="1149" y="1979"/>
                    <a:pt x="1089" y="1849"/>
                    <a:pt x="1029" y="1709"/>
                  </a:cubicBezTo>
                  <a:cubicBezTo>
                    <a:pt x="969" y="1569"/>
                    <a:pt x="909" y="1439"/>
                    <a:pt x="859" y="1299"/>
                  </a:cubicBezTo>
                  <a:cubicBezTo>
                    <a:pt x="799" y="1159"/>
                    <a:pt x="749" y="1040"/>
                    <a:pt x="699" y="930"/>
                  </a:cubicBezTo>
                  <a:cubicBezTo>
                    <a:pt x="669" y="1249"/>
                    <a:pt x="649" y="1569"/>
                    <a:pt x="639" y="1889"/>
                  </a:cubicBezTo>
                  <a:cubicBezTo>
                    <a:pt x="629" y="2209"/>
                    <a:pt x="619" y="2499"/>
                    <a:pt x="609" y="2769"/>
                  </a:cubicBezTo>
                  <a:lnTo>
                    <a:pt x="0" y="2769"/>
                  </a:lnTo>
                  <a:cubicBezTo>
                    <a:pt x="10" y="2549"/>
                    <a:pt x="20" y="2319"/>
                    <a:pt x="40" y="2069"/>
                  </a:cubicBezTo>
                  <a:cubicBezTo>
                    <a:pt x="60" y="1819"/>
                    <a:pt x="70" y="1569"/>
                    <a:pt x="90" y="1329"/>
                  </a:cubicBezTo>
                  <a:cubicBezTo>
                    <a:pt x="110" y="1080"/>
                    <a:pt x="130" y="850"/>
                    <a:pt x="150" y="620"/>
                  </a:cubicBezTo>
                  <a:cubicBezTo>
                    <a:pt x="170" y="390"/>
                    <a:pt x="200" y="190"/>
                    <a:pt x="22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9"/>
            <p:cNvSpPr/>
            <p:nvPr/>
          </p:nvSpPr>
          <p:spPr>
            <a:xfrm>
              <a:off x="4918076" y="2073276"/>
              <a:ext cx="1014413" cy="1008063"/>
            </a:xfrm>
            <a:custGeom>
              <a:rect b="b" l="l" r="r" t="t"/>
              <a:pathLst>
                <a:path extrusionOk="0" h="2779" w="2808">
                  <a:moveTo>
                    <a:pt x="2149" y="2779"/>
                  </a:moveTo>
                  <a:cubicBezTo>
                    <a:pt x="2119" y="2679"/>
                    <a:pt x="2089" y="2579"/>
                    <a:pt x="2049" y="2479"/>
                  </a:cubicBezTo>
                  <a:cubicBezTo>
                    <a:pt x="2009" y="2379"/>
                    <a:pt x="1979" y="2279"/>
                    <a:pt x="1939" y="2179"/>
                  </a:cubicBezTo>
                  <a:lnTo>
                    <a:pt x="859" y="2179"/>
                  </a:lnTo>
                  <a:cubicBezTo>
                    <a:pt x="819" y="2279"/>
                    <a:pt x="789" y="2379"/>
                    <a:pt x="750" y="2479"/>
                  </a:cubicBezTo>
                  <a:cubicBezTo>
                    <a:pt x="710" y="2579"/>
                    <a:pt x="680" y="2679"/>
                    <a:pt x="650" y="2779"/>
                  </a:cubicBezTo>
                  <a:lnTo>
                    <a:pt x="0" y="2779"/>
                  </a:lnTo>
                  <a:cubicBezTo>
                    <a:pt x="100" y="2479"/>
                    <a:pt x="200" y="2209"/>
                    <a:pt x="300" y="1949"/>
                  </a:cubicBezTo>
                  <a:cubicBezTo>
                    <a:pt x="390" y="1699"/>
                    <a:pt x="490" y="1459"/>
                    <a:pt x="570" y="1229"/>
                  </a:cubicBezTo>
                  <a:cubicBezTo>
                    <a:pt x="660" y="1010"/>
                    <a:pt x="749" y="790"/>
                    <a:pt x="829" y="590"/>
                  </a:cubicBezTo>
                  <a:cubicBezTo>
                    <a:pt x="919" y="390"/>
                    <a:pt x="1009" y="190"/>
                    <a:pt x="1099" y="0"/>
                  </a:cubicBezTo>
                  <a:lnTo>
                    <a:pt x="1689" y="0"/>
                  </a:lnTo>
                  <a:cubicBezTo>
                    <a:pt x="1779" y="190"/>
                    <a:pt x="1869" y="390"/>
                    <a:pt x="1959" y="590"/>
                  </a:cubicBezTo>
                  <a:cubicBezTo>
                    <a:pt x="2049" y="790"/>
                    <a:pt x="2139" y="1000"/>
                    <a:pt x="2229" y="1229"/>
                  </a:cubicBezTo>
                  <a:cubicBezTo>
                    <a:pt x="2319" y="1449"/>
                    <a:pt x="2409" y="1689"/>
                    <a:pt x="2509" y="1949"/>
                  </a:cubicBezTo>
                  <a:cubicBezTo>
                    <a:pt x="2599" y="2199"/>
                    <a:pt x="2699" y="2479"/>
                    <a:pt x="2808" y="2779"/>
                  </a:cubicBezTo>
                  <a:lnTo>
                    <a:pt x="2149" y="2779"/>
                  </a:lnTo>
                  <a:close/>
                  <a:moveTo>
                    <a:pt x="1399" y="640"/>
                  </a:moveTo>
                  <a:cubicBezTo>
                    <a:pt x="1389" y="680"/>
                    <a:pt x="1369" y="740"/>
                    <a:pt x="1339" y="800"/>
                  </a:cubicBezTo>
                  <a:cubicBezTo>
                    <a:pt x="1309" y="870"/>
                    <a:pt x="1279" y="950"/>
                    <a:pt x="1249" y="1040"/>
                  </a:cubicBezTo>
                  <a:cubicBezTo>
                    <a:pt x="1219" y="1129"/>
                    <a:pt x="1179" y="1229"/>
                    <a:pt x="1139" y="1339"/>
                  </a:cubicBezTo>
                  <a:cubicBezTo>
                    <a:pt x="1099" y="1449"/>
                    <a:pt x="1049" y="1559"/>
                    <a:pt x="1009" y="1679"/>
                  </a:cubicBezTo>
                  <a:lnTo>
                    <a:pt x="1799" y="1679"/>
                  </a:lnTo>
                  <a:cubicBezTo>
                    <a:pt x="1759" y="1559"/>
                    <a:pt x="1719" y="1439"/>
                    <a:pt x="1679" y="1339"/>
                  </a:cubicBezTo>
                  <a:cubicBezTo>
                    <a:pt x="1639" y="1229"/>
                    <a:pt x="1599" y="1129"/>
                    <a:pt x="1569" y="1040"/>
                  </a:cubicBezTo>
                  <a:cubicBezTo>
                    <a:pt x="1529" y="950"/>
                    <a:pt x="1499" y="870"/>
                    <a:pt x="1479" y="800"/>
                  </a:cubicBezTo>
                  <a:cubicBezTo>
                    <a:pt x="1429" y="730"/>
                    <a:pt x="1409" y="680"/>
                    <a:pt x="1399" y="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9"/>
            <p:cNvSpPr/>
            <p:nvPr/>
          </p:nvSpPr>
          <p:spPr>
            <a:xfrm>
              <a:off x="7124701" y="2078038"/>
              <a:ext cx="830263" cy="1003300"/>
            </a:xfrm>
            <a:custGeom>
              <a:rect b="b" l="l" r="r" t="t"/>
              <a:pathLst>
                <a:path extrusionOk="0" h="2769" w="2299">
                  <a:moveTo>
                    <a:pt x="2299" y="0"/>
                  </a:moveTo>
                  <a:lnTo>
                    <a:pt x="2299" y="530"/>
                  </a:lnTo>
                  <a:lnTo>
                    <a:pt x="1459" y="530"/>
                  </a:lnTo>
                  <a:lnTo>
                    <a:pt x="1459" y="2769"/>
                  </a:lnTo>
                  <a:lnTo>
                    <a:pt x="839" y="2769"/>
                  </a:lnTo>
                  <a:lnTo>
                    <a:pt x="839" y="530"/>
                  </a:lnTo>
                  <a:lnTo>
                    <a:pt x="0" y="530"/>
                  </a:lnTo>
                  <a:lnTo>
                    <a:pt x="0" y="0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0" name="Google Shape;100;p29"/>
            <p:cNvCxnSpPr/>
            <p:nvPr/>
          </p:nvCxnSpPr>
          <p:spPr>
            <a:xfrm>
              <a:off x="6388101" y="2055813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01" name="Google Shape;101;p29"/>
            <p:cNvSpPr/>
            <p:nvPr/>
          </p:nvSpPr>
          <p:spPr>
            <a:xfrm>
              <a:off x="5935663" y="2022476"/>
              <a:ext cx="985838" cy="1109663"/>
            </a:xfrm>
            <a:custGeom>
              <a:rect b="b" l="l" r="r" t="t"/>
              <a:pathLst>
                <a:path extrusionOk="0" h="3059" w="2729">
                  <a:moveTo>
                    <a:pt x="2009" y="2419"/>
                  </a:moveTo>
                  <a:cubicBezTo>
                    <a:pt x="1939" y="2449"/>
                    <a:pt x="1840" y="2469"/>
                    <a:pt x="1810" y="2479"/>
                  </a:cubicBezTo>
                  <a:lnTo>
                    <a:pt x="1810" y="2479"/>
                  </a:lnTo>
                  <a:cubicBezTo>
                    <a:pt x="1810" y="2479"/>
                    <a:pt x="1800" y="2479"/>
                    <a:pt x="1800" y="2479"/>
                  </a:cubicBezTo>
                  <a:cubicBezTo>
                    <a:pt x="1260" y="2599"/>
                    <a:pt x="730" y="2269"/>
                    <a:pt x="600" y="1729"/>
                  </a:cubicBezTo>
                  <a:cubicBezTo>
                    <a:pt x="600" y="1729"/>
                    <a:pt x="600" y="1719"/>
                    <a:pt x="600" y="1719"/>
                  </a:cubicBezTo>
                  <a:cubicBezTo>
                    <a:pt x="480" y="1180"/>
                    <a:pt x="810" y="640"/>
                    <a:pt x="1350" y="520"/>
                  </a:cubicBezTo>
                  <a:lnTo>
                    <a:pt x="1350" y="520"/>
                  </a:lnTo>
                  <a:cubicBezTo>
                    <a:pt x="1350" y="520"/>
                    <a:pt x="1350" y="520"/>
                    <a:pt x="1350" y="520"/>
                  </a:cubicBezTo>
                  <a:cubicBezTo>
                    <a:pt x="1630" y="460"/>
                    <a:pt x="1909" y="520"/>
                    <a:pt x="2139" y="670"/>
                  </a:cubicBezTo>
                  <a:lnTo>
                    <a:pt x="1979" y="920"/>
                  </a:lnTo>
                  <a:lnTo>
                    <a:pt x="2729" y="810"/>
                  </a:lnTo>
                  <a:lnTo>
                    <a:pt x="2529" y="50"/>
                  </a:lnTo>
                  <a:lnTo>
                    <a:pt x="2369" y="290"/>
                  </a:lnTo>
                  <a:cubicBezTo>
                    <a:pt x="2049" y="80"/>
                    <a:pt x="1660" y="0"/>
                    <a:pt x="1260" y="90"/>
                  </a:cubicBezTo>
                  <a:cubicBezTo>
                    <a:pt x="1260" y="90"/>
                    <a:pt x="1250" y="90"/>
                    <a:pt x="1250" y="90"/>
                  </a:cubicBezTo>
                  <a:cubicBezTo>
                    <a:pt x="480" y="270"/>
                    <a:pt x="0" y="1040"/>
                    <a:pt x="170" y="1809"/>
                  </a:cubicBezTo>
                  <a:cubicBezTo>
                    <a:pt x="170" y="1809"/>
                    <a:pt x="170" y="1809"/>
                    <a:pt x="170" y="1809"/>
                  </a:cubicBezTo>
                  <a:lnTo>
                    <a:pt x="170" y="1809"/>
                  </a:lnTo>
                  <a:lnTo>
                    <a:pt x="170" y="1809"/>
                  </a:lnTo>
                  <a:cubicBezTo>
                    <a:pt x="350" y="2579"/>
                    <a:pt x="1120" y="3059"/>
                    <a:pt x="1889" y="2889"/>
                  </a:cubicBezTo>
                  <a:cubicBezTo>
                    <a:pt x="1889" y="2889"/>
                    <a:pt x="1899" y="2889"/>
                    <a:pt x="1899" y="2889"/>
                  </a:cubicBezTo>
                  <a:lnTo>
                    <a:pt x="1899" y="2889"/>
                  </a:lnTo>
                  <a:cubicBezTo>
                    <a:pt x="2089" y="2839"/>
                    <a:pt x="2129" y="2799"/>
                    <a:pt x="2129" y="2799"/>
                  </a:cubicBezTo>
                  <a:lnTo>
                    <a:pt x="2009" y="241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1000">
                  <a:schemeClr val="accent3"/>
                </a:gs>
                <a:gs pos="70791">
                  <a:srgbClr val="19B494"/>
                </a:gs>
                <a:gs pos="73000">
                  <a:schemeClr val="accent2"/>
                </a:gs>
                <a:gs pos="100000">
                  <a:schemeClr val="accent2"/>
                </a:gs>
              </a:gsLst>
              <a:lin ang="162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29"/>
          <p:cNvSpPr txBox="1"/>
          <p:nvPr>
            <p:ph idx="2" type="body"/>
          </p:nvPr>
        </p:nvSpPr>
        <p:spPr>
          <a:xfrm>
            <a:off x="790575" y="4623830"/>
            <a:ext cx="7562850" cy="374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4" showMasterSp="0">
  <p:cSld name="Titre 4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-1094557422.jpg" id="104" name="Google Shape;10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265" y="0"/>
            <a:ext cx="9148266" cy="5141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0"/>
          <p:cNvSpPr/>
          <p:nvPr/>
        </p:nvSpPr>
        <p:spPr>
          <a:xfrm>
            <a:off x="0" y="-5046"/>
            <a:ext cx="8607188" cy="5153592"/>
          </a:xfrm>
          <a:prstGeom prst="rect">
            <a:avLst/>
          </a:prstGeom>
          <a:gradFill>
            <a:gsLst>
              <a:gs pos="0">
                <a:srgbClr val="00264D">
                  <a:alpha val="89803"/>
                </a:srgbClr>
              </a:gs>
              <a:gs pos="44000">
                <a:srgbClr val="00264D">
                  <a:alpha val="89803"/>
                </a:srgbClr>
              </a:gs>
              <a:gs pos="100000">
                <a:srgbClr val="00264D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" name="Google Shape;106;p30"/>
          <p:cNvGrpSpPr/>
          <p:nvPr/>
        </p:nvGrpSpPr>
        <p:grpSpPr>
          <a:xfrm>
            <a:off x="1834054" y="1092467"/>
            <a:ext cx="2518489" cy="413147"/>
            <a:chOff x="1190626" y="2022476"/>
            <a:chExt cx="6764338" cy="1109663"/>
          </a:xfrm>
        </p:grpSpPr>
        <p:sp>
          <p:nvSpPr>
            <p:cNvPr id="107" name="Google Shape;107;p30"/>
            <p:cNvSpPr/>
            <p:nvPr/>
          </p:nvSpPr>
          <p:spPr>
            <a:xfrm>
              <a:off x="1190626" y="2052638"/>
              <a:ext cx="836613" cy="1050925"/>
            </a:xfrm>
            <a:custGeom>
              <a:rect b="b" l="l" r="r" t="t"/>
              <a:pathLst>
                <a:path extrusionOk="0" h="2899" w="2319">
                  <a:moveTo>
                    <a:pt x="1379" y="2899"/>
                  </a:moveTo>
                  <a:cubicBezTo>
                    <a:pt x="930" y="2899"/>
                    <a:pt x="590" y="2769"/>
                    <a:pt x="350" y="2519"/>
                  </a:cubicBezTo>
                  <a:cubicBezTo>
                    <a:pt x="120" y="2269"/>
                    <a:pt x="0" y="1909"/>
                    <a:pt x="0" y="1449"/>
                  </a:cubicBezTo>
                  <a:cubicBezTo>
                    <a:pt x="0" y="1219"/>
                    <a:pt x="40" y="1020"/>
                    <a:pt x="110" y="840"/>
                  </a:cubicBezTo>
                  <a:cubicBezTo>
                    <a:pt x="180" y="660"/>
                    <a:pt x="280" y="510"/>
                    <a:pt x="410" y="380"/>
                  </a:cubicBezTo>
                  <a:cubicBezTo>
                    <a:pt x="540" y="260"/>
                    <a:pt x="680" y="160"/>
                    <a:pt x="860" y="100"/>
                  </a:cubicBezTo>
                  <a:cubicBezTo>
                    <a:pt x="1030" y="40"/>
                    <a:pt x="1219" y="0"/>
                    <a:pt x="1419" y="0"/>
                  </a:cubicBezTo>
                  <a:cubicBezTo>
                    <a:pt x="1539" y="0"/>
                    <a:pt x="1639" y="10"/>
                    <a:pt x="1739" y="30"/>
                  </a:cubicBezTo>
                  <a:cubicBezTo>
                    <a:pt x="1839" y="50"/>
                    <a:pt x="1919" y="70"/>
                    <a:pt x="1989" y="90"/>
                  </a:cubicBezTo>
                  <a:cubicBezTo>
                    <a:pt x="2059" y="110"/>
                    <a:pt x="2119" y="140"/>
                    <a:pt x="2169" y="160"/>
                  </a:cubicBezTo>
                  <a:cubicBezTo>
                    <a:pt x="2219" y="180"/>
                    <a:pt x="2249" y="200"/>
                    <a:pt x="2269" y="220"/>
                  </a:cubicBezTo>
                  <a:lnTo>
                    <a:pt x="2089" y="720"/>
                  </a:lnTo>
                  <a:cubicBezTo>
                    <a:pt x="1999" y="670"/>
                    <a:pt x="1909" y="640"/>
                    <a:pt x="1789" y="600"/>
                  </a:cubicBezTo>
                  <a:cubicBezTo>
                    <a:pt x="1679" y="570"/>
                    <a:pt x="1549" y="550"/>
                    <a:pt x="1399" y="550"/>
                  </a:cubicBezTo>
                  <a:cubicBezTo>
                    <a:pt x="1299" y="550"/>
                    <a:pt x="1209" y="570"/>
                    <a:pt x="1120" y="600"/>
                  </a:cubicBezTo>
                  <a:cubicBezTo>
                    <a:pt x="1030" y="630"/>
                    <a:pt x="950" y="680"/>
                    <a:pt x="880" y="750"/>
                  </a:cubicBezTo>
                  <a:cubicBezTo>
                    <a:pt x="810" y="820"/>
                    <a:pt x="750" y="910"/>
                    <a:pt x="710" y="1020"/>
                  </a:cubicBezTo>
                  <a:cubicBezTo>
                    <a:pt x="670" y="1130"/>
                    <a:pt x="650" y="1269"/>
                    <a:pt x="650" y="1429"/>
                  </a:cubicBezTo>
                  <a:cubicBezTo>
                    <a:pt x="650" y="1559"/>
                    <a:pt x="660" y="1679"/>
                    <a:pt x="690" y="1789"/>
                  </a:cubicBezTo>
                  <a:cubicBezTo>
                    <a:pt x="720" y="1899"/>
                    <a:pt x="760" y="1999"/>
                    <a:pt x="830" y="2079"/>
                  </a:cubicBezTo>
                  <a:cubicBezTo>
                    <a:pt x="890" y="2159"/>
                    <a:pt x="970" y="2219"/>
                    <a:pt x="1080" y="2269"/>
                  </a:cubicBezTo>
                  <a:cubicBezTo>
                    <a:pt x="1179" y="2319"/>
                    <a:pt x="1299" y="2339"/>
                    <a:pt x="1449" y="2339"/>
                  </a:cubicBezTo>
                  <a:cubicBezTo>
                    <a:pt x="1539" y="2339"/>
                    <a:pt x="1619" y="2329"/>
                    <a:pt x="1689" y="2319"/>
                  </a:cubicBezTo>
                  <a:cubicBezTo>
                    <a:pt x="1759" y="2309"/>
                    <a:pt x="1829" y="2299"/>
                    <a:pt x="1879" y="2279"/>
                  </a:cubicBezTo>
                  <a:cubicBezTo>
                    <a:pt x="1939" y="2269"/>
                    <a:pt x="1989" y="2249"/>
                    <a:pt x="2029" y="2229"/>
                  </a:cubicBezTo>
                  <a:cubicBezTo>
                    <a:pt x="2069" y="2209"/>
                    <a:pt x="2109" y="2189"/>
                    <a:pt x="2149" y="2179"/>
                  </a:cubicBezTo>
                  <a:lnTo>
                    <a:pt x="2319" y="2679"/>
                  </a:lnTo>
                  <a:cubicBezTo>
                    <a:pt x="2229" y="2729"/>
                    <a:pt x="2109" y="2779"/>
                    <a:pt x="1949" y="2819"/>
                  </a:cubicBezTo>
                  <a:cubicBezTo>
                    <a:pt x="1789" y="2859"/>
                    <a:pt x="1589" y="2899"/>
                    <a:pt x="1379" y="28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0"/>
            <p:cNvSpPr/>
            <p:nvPr/>
          </p:nvSpPr>
          <p:spPr>
            <a:xfrm>
              <a:off x="2239963" y="2078038"/>
              <a:ext cx="668338" cy="1003300"/>
            </a:xfrm>
            <a:custGeom>
              <a:rect b="b" l="l" r="r" t="t"/>
              <a:pathLst>
                <a:path extrusionOk="0" h="2769" w="1849">
                  <a:moveTo>
                    <a:pt x="1849" y="2229"/>
                  </a:moveTo>
                  <a:lnTo>
                    <a:pt x="1849" y="2769"/>
                  </a:lnTo>
                  <a:lnTo>
                    <a:pt x="0" y="2769"/>
                  </a:lnTo>
                  <a:lnTo>
                    <a:pt x="0" y="0"/>
                  </a:lnTo>
                  <a:lnTo>
                    <a:pt x="619" y="0"/>
                  </a:lnTo>
                  <a:lnTo>
                    <a:pt x="619" y="2239"/>
                  </a:lnTo>
                  <a:lnTo>
                    <a:pt x="1849" y="2239"/>
                  </a:lnTo>
                  <a:lnTo>
                    <a:pt x="1849" y="22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0"/>
            <p:cNvSpPr/>
            <p:nvPr/>
          </p:nvSpPr>
          <p:spPr>
            <a:xfrm>
              <a:off x="3124201" y="2078038"/>
              <a:ext cx="223838" cy="100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0"/>
            <p:cNvSpPr/>
            <p:nvPr/>
          </p:nvSpPr>
          <p:spPr>
            <a:xfrm>
              <a:off x="3625851" y="2078038"/>
              <a:ext cx="1127125" cy="1003300"/>
            </a:xfrm>
            <a:custGeom>
              <a:rect b="b" l="l" r="r" t="t"/>
              <a:pathLst>
                <a:path extrusionOk="0" h="2769" w="3118">
                  <a:moveTo>
                    <a:pt x="809" y="0"/>
                  </a:moveTo>
                  <a:cubicBezTo>
                    <a:pt x="859" y="90"/>
                    <a:pt x="909" y="200"/>
                    <a:pt x="979" y="330"/>
                  </a:cubicBezTo>
                  <a:cubicBezTo>
                    <a:pt x="1039" y="460"/>
                    <a:pt x="1109" y="600"/>
                    <a:pt x="1179" y="750"/>
                  </a:cubicBezTo>
                  <a:cubicBezTo>
                    <a:pt x="1249" y="900"/>
                    <a:pt x="1319" y="1050"/>
                    <a:pt x="1379" y="1209"/>
                  </a:cubicBezTo>
                  <a:cubicBezTo>
                    <a:pt x="1449" y="1369"/>
                    <a:pt x="1509" y="1519"/>
                    <a:pt x="1569" y="1649"/>
                  </a:cubicBezTo>
                  <a:cubicBezTo>
                    <a:pt x="1629" y="1509"/>
                    <a:pt x="1689" y="1359"/>
                    <a:pt x="1759" y="1209"/>
                  </a:cubicBezTo>
                  <a:cubicBezTo>
                    <a:pt x="1829" y="1050"/>
                    <a:pt x="1889" y="900"/>
                    <a:pt x="1959" y="750"/>
                  </a:cubicBezTo>
                  <a:cubicBezTo>
                    <a:pt x="2029" y="600"/>
                    <a:pt x="2089" y="460"/>
                    <a:pt x="2159" y="330"/>
                  </a:cubicBezTo>
                  <a:cubicBezTo>
                    <a:pt x="2219" y="200"/>
                    <a:pt x="2279" y="90"/>
                    <a:pt x="2329" y="0"/>
                  </a:cubicBezTo>
                  <a:lnTo>
                    <a:pt x="2898" y="0"/>
                  </a:lnTo>
                  <a:cubicBezTo>
                    <a:pt x="2928" y="180"/>
                    <a:pt x="2948" y="390"/>
                    <a:pt x="2968" y="620"/>
                  </a:cubicBezTo>
                  <a:cubicBezTo>
                    <a:pt x="2988" y="850"/>
                    <a:pt x="3008" y="1090"/>
                    <a:pt x="3028" y="1329"/>
                  </a:cubicBezTo>
                  <a:cubicBezTo>
                    <a:pt x="3048" y="1579"/>
                    <a:pt x="3058" y="1819"/>
                    <a:pt x="3078" y="2069"/>
                  </a:cubicBezTo>
                  <a:cubicBezTo>
                    <a:pt x="3088" y="2319"/>
                    <a:pt x="3108" y="2549"/>
                    <a:pt x="3118" y="2769"/>
                  </a:cubicBezTo>
                  <a:lnTo>
                    <a:pt x="2508" y="2769"/>
                  </a:lnTo>
                  <a:cubicBezTo>
                    <a:pt x="2498" y="2499"/>
                    <a:pt x="2488" y="2209"/>
                    <a:pt x="2478" y="1889"/>
                  </a:cubicBezTo>
                  <a:cubicBezTo>
                    <a:pt x="2468" y="1569"/>
                    <a:pt x="2448" y="1249"/>
                    <a:pt x="2418" y="930"/>
                  </a:cubicBezTo>
                  <a:cubicBezTo>
                    <a:pt x="2368" y="1040"/>
                    <a:pt x="2319" y="1169"/>
                    <a:pt x="2259" y="1299"/>
                  </a:cubicBezTo>
                  <a:cubicBezTo>
                    <a:pt x="2199" y="1439"/>
                    <a:pt x="2139" y="1569"/>
                    <a:pt x="2089" y="1709"/>
                  </a:cubicBezTo>
                  <a:cubicBezTo>
                    <a:pt x="2029" y="1849"/>
                    <a:pt x="1979" y="1979"/>
                    <a:pt x="1919" y="2099"/>
                  </a:cubicBezTo>
                  <a:cubicBezTo>
                    <a:pt x="1869" y="2219"/>
                    <a:pt x="1819" y="2329"/>
                    <a:pt x="1779" y="2419"/>
                  </a:cubicBezTo>
                  <a:lnTo>
                    <a:pt x="1339" y="2419"/>
                  </a:lnTo>
                  <a:cubicBezTo>
                    <a:pt x="1299" y="2329"/>
                    <a:pt x="1259" y="2229"/>
                    <a:pt x="1199" y="2099"/>
                  </a:cubicBezTo>
                  <a:cubicBezTo>
                    <a:pt x="1149" y="1979"/>
                    <a:pt x="1089" y="1849"/>
                    <a:pt x="1029" y="1709"/>
                  </a:cubicBezTo>
                  <a:cubicBezTo>
                    <a:pt x="969" y="1569"/>
                    <a:pt x="909" y="1439"/>
                    <a:pt x="859" y="1299"/>
                  </a:cubicBezTo>
                  <a:cubicBezTo>
                    <a:pt x="799" y="1159"/>
                    <a:pt x="749" y="1040"/>
                    <a:pt x="699" y="930"/>
                  </a:cubicBezTo>
                  <a:cubicBezTo>
                    <a:pt x="669" y="1249"/>
                    <a:pt x="649" y="1569"/>
                    <a:pt x="639" y="1889"/>
                  </a:cubicBezTo>
                  <a:cubicBezTo>
                    <a:pt x="629" y="2209"/>
                    <a:pt x="619" y="2499"/>
                    <a:pt x="609" y="2769"/>
                  </a:cubicBezTo>
                  <a:lnTo>
                    <a:pt x="0" y="2769"/>
                  </a:lnTo>
                  <a:cubicBezTo>
                    <a:pt x="10" y="2549"/>
                    <a:pt x="20" y="2319"/>
                    <a:pt x="40" y="2069"/>
                  </a:cubicBezTo>
                  <a:cubicBezTo>
                    <a:pt x="60" y="1819"/>
                    <a:pt x="70" y="1569"/>
                    <a:pt x="90" y="1329"/>
                  </a:cubicBezTo>
                  <a:cubicBezTo>
                    <a:pt x="110" y="1080"/>
                    <a:pt x="130" y="850"/>
                    <a:pt x="150" y="620"/>
                  </a:cubicBezTo>
                  <a:cubicBezTo>
                    <a:pt x="170" y="390"/>
                    <a:pt x="200" y="190"/>
                    <a:pt x="22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0"/>
            <p:cNvSpPr/>
            <p:nvPr/>
          </p:nvSpPr>
          <p:spPr>
            <a:xfrm>
              <a:off x="4918076" y="2073276"/>
              <a:ext cx="1014413" cy="1008063"/>
            </a:xfrm>
            <a:custGeom>
              <a:rect b="b" l="l" r="r" t="t"/>
              <a:pathLst>
                <a:path extrusionOk="0" h="2779" w="2808">
                  <a:moveTo>
                    <a:pt x="2149" y="2779"/>
                  </a:moveTo>
                  <a:cubicBezTo>
                    <a:pt x="2119" y="2679"/>
                    <a:pt x="2089" y="2579"/>
                    <a:pt x="2049" y="2479"/>
                  </a:cubicBezTo>
                  <a:cubicBezTo>
                    <a:pt x="2009" y="2379"/>
                    <a:pt x="1979" y="2279"/>
                    <a:pt x="1939" y="2179"/>
                  </a:cubicBezTo>
                  <a:lnTo>
                    <a:pt x="859" y="2179"/>
                  </a:lnTo>
                  <a:cubicBezTo>
                    <a:pt x="819" y="2279"/>
                    <a:pt x="789" y="2379"/>
                    <a:pt x="750" y="2479"/>
                  </a:cubicBezTo>
                  <a:cubicBezTo>
                    <a:pt x="710" y="2579"/>
                    <a:pt x="680" y="2679"/>
                    <a:pt x="650" y="2779"/>
                  </a:cubicBezTo>
                  <a:lnTo>
                    <a:pt x="0" y="2779"/>
                  </a:lnTo>
                  <a:cubicBezTo>
                    <a:pt x="100" y="2479"/>
                    <a:pt x="200" y="2209"/>
                    <a:pt x="300" y="1949"/>
                  </a:cubicBezTo>
                  <a:cubicBezTo>
                    <a:pt x="390" y="1699"/>
                    <a:pt x="490" y="1459"/>
                    <a:pt x="570" y="1229"/>
                  </a:cubicBezTo>
                  <a:cubicBezTo>
                    <a:pt x="660" y="1010"/>
                    <a:pt x="749" y="790"/>
                    <a:pt x="829" y="590"/>
                  </a:cubicBezTo>
                  <a:cubicBezTo>
                    <a:pt x="919" y="390"/>
                    <a:pt x="1009" y="190"/>
                    <a:pt x="1099" y="0"/>
                  </a:cubicBezTo>
                  <a:lnTo>
                    <a:pt x="1689" y="0"/>
                  </a:lnTo>
                  <a:cubicBezTo>
                    <a:pt x="1779" y="190"/>
                    <a:pt x="1869" y="390"/>
                    <a:pt x="1959" y="590"/>
                  </a:cubicBezTo>
                  <a:cubicBezTo>
                    <a:pt x="2049" y="790"/>
                    <a:pt x="2139" y="1000"/>
                    <a:pt x="2229" y="1229"/>
                  </a:cubicBezTo>
                  <a:cubicBezTo>
                    <a:pt x="2319" y="1449"/>
                    <a:pt x="2409" y="1689"/>
                    <a:pt x="2509" y="1949"/>
                  </a:cubicBezTo>
                  <a:cubicBezTo>
                    <a:pt x="2599" y="2199"/>
                    <a:pt x="2699" y="2479"/>
                    <a:pt x="2808" y="2779"/>
                  </a:cubicBezTo>
                  <a:lnTo>
                    <a:pt x="2149" y="2779"/>
                  </a:lnTo>
                  <a:close/>
                  <a:moveTo>
                    <a:pt x="1399" y="640"/>
                  </a:moveTo>
                  <a:cubicBezTo>
                    <a:pt x="1389" y="680"/>
                    <a:pt x="1369" y="740"/>
                    <a:pt x="1339" y="800"/>
                  </a:cubicBezTo>
                  <a:cubicBezTo>
                    <a:pt x="1309" y="870"/>
                    <a:pt x="1279" y="950"/>
                    <a:pt x="1249" y="1040"/>
                  </a:cubicBezTo>
                  <a:cubicBezTo>
                    <a:pt x="1219" y="1129"/>
                    <a:pt x="1179" y="1229"/>
                    <a:pt x="1139" y="1339"/>
                  </a:cubicBezTo>
                  <a:cubicBezTo>
                    <a:pt x="1099" y="1449"/>
                    <a:pt x="1049" y="1559"/>
                    <a:pt x="1009" y="1679"/>
                  </a:cubicBezTo>
                  <a:lnTo>
                    <a:pt x="1799" y="1679"/>
                  </a:lnTo>
                  <a:cubicBezTo>
                    <a:pt x="1759" y="1559"/>
                    <a:pt x="1719" y="1439"/>
                    <a:pt x="1679" y="1339"/>
                  </a:cubicBezTo>
                  <a:cubicBezTo>
                    <a:pt x="1639" y="1229"/>
                    <a:pt x="1599" y="1129"/>
                    <a:pt x="1569" y="1040"/>
                  </a:cubicBezTo>
                  <a:cubicBezTo>
                    <a:pt x="1529" y="950"/>
                    <a:pt x="1499" y="870"/>
                    <a:pt x="1479" y="800"/>
                  </a:cubicBezTo>
                  <a:cubicBezTo>
                    <a:pt x="1429" y="730"/>
                    <a:pt x="1409" y="680"/>
                    <a:pt x="1399" y="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0"/>
            <p:cNvSpPr/>
            <p:nvPr/>
          </p:nvSpPr>
          <p:spPr>
            <a:xfrm>
              <a:off x="7124701" y="2078038"/>
              <a:ext cx="830263" cy="1003300"/>
            </a:xfrm>
            <a:custGeom>
              <a:rect b="b" l="l" r="r" t="t"/>
              <a:pathLst>
                <a:path extrusionOk="0" h="2769" w="2299">
                  <a:moveTo>
                    <a:pt x="2299" y="0"/>
                  </a:moveTo>
                  <a:lnTo>
                    <a:pt x="2299" y="530"/>
                  </a:lnTo>
                  <a:lnTo>
                    <a:pt x="1459" y="530"/>
                  </a:lnTo>
                  <a:lnTo>
                    <a:pt x="1459" y="2769"/>
                  </a:lnTo>
                  <a:lnTo>
                    <a:pt x="839" y="2769"/>
                  </a:lnTo>
                  <a:lnTo>
                    <a:pt x="839" y="530"/>
                  </a:lnTo>
                  <a:lnTo>
                    <a:pt x="0" y="530"/>
                  </a:lnTo>
                  <a:lnTo>
                    <a:pt x="0" y="0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3" name="Google Shape;113;p30"/>
            <p:cNvCxnSpPr/>
            <p:nvPr/>
          </p:nvCxnSpPr>
          <p:spPr>
            <a:xfrm>
              <a:off x="6388101" y="2055813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14" name="Google Shape;114;p30"/>
            <p:cNvSpPr/>
            <p:nvPr/>
          </p:nvSpPr>
          <p:spPr>
            <a:xfrm>
              <a:off x="5935663" y="2022476"/>
              <a:ext cx="985838" cy="1109663"/>
            </a:xfrm>
            <a:custGeom>
              <a:rect b="b" l="l" r="r" t="t"/>
              <a:pathLst>
                <a:path extrusionOk="0" h="3059" w="2729">
                  <a:moveTo>
                    <a:pt x="2009" y="2419"/>
                  </a:moveTo>
                  <a:cubicBezTo>
                    <a:pt x="1939" y="2449"/>
                    <a:pt x="1840" y="2469"/>
                    <a:pt x="1810" y="2479"/>
                  </a:cubicBezTo>
                  <a:lnTo>
                    <a:pt x="1810" y="2479"/>
                  </a:lnTo>
                  <a:cubicBezTo>
                    <a:pt x="1810" y="2479"/>
                    <a:pt x="1800" y="2479"/>
                    <a:pt x="1800" y="2479"/>
                  </a:cubicBezTo>
                  <a:cubicBezTo>
                    <a:pt x="1260" y="2599"/>
                    <a:pt x="730" y="2269"/>
                    <a:pt x="600" y="1729"/>
                  </a:cubicBezTo>
                  <a:cubicBezTo>
                    <a:pt x="600" y="1729"/>
                    <a:pt x="600" y="1719"/>
                    <a:pt x="600" y="1719"/>
                  </a:cubicBezTo>
                  <a:cubicBezTo>
                    <a:pt x="480" y="1180"/>
                    <a:pt x="810" y="640"/>
                    <a:pt x="1350" y="520"/>
                  </a:cubicBezTo>
                  <a:lnTo>
                    <a:pt x="1350" y="520"/>
                  </a:lnTo>
                  <a:cubicBezTo>
                    <a:pt x="1350" y="520"/>
                    <a:pt x="1350" y="520"/>
                    <a:pt x="1350" y="520"/>
                  </a:cubicBezTo>
                  <a:cubicBezTo>
                    <a:pt x="1630" y="460"/>
                    <a:pt x="1909" y="520"/>
                    <a:pt x="2139" y="670"/>
                  </a:cubicBezTo>
                  <a:lnTo>
                    <a:pt x="1979" y="920"/>
                  </a:lnTo>
                  <a:lnTo>
                    <a:pt x="2729" y="810"/>
                  </a:lnTo>
                  <a:lnTo>
                    <a:pt x="2529" y="50"/>
                  </a:lnTo>
                  <a:lnTo>
                    <a:pt x="2369" y="290"/>
                  </a:lnTo>
                  <a:cubicBezTo>
                    <a:pt x="2049" y="80"/>
                    <a:pt x="1660" y="0"/>
                    <a:pt x="1260" y="90"/>
                  </a:cubicBezTo>
                  <a:cubicBezTo>
                    <a:pt x="1260" y="90"/>
                    <a:pt x="1250" y="90"/>
                    <a:pt x="1250" y="90"/>
                  </a:cubicBezTo>
                  <a:cubicBezTo>
                    <a:pt x="480" y="270"/>
                    <a:pt x="0" y="1040"/>
                    <a:pt x="170" y="1809"/>
                  </a:cubicBezTo>
                  <a:cubicBezTo>
                    <a:pt x="170" y="1809"/>
                    <a:pt x="170" y="1809"/>
                    <a:pt x="170" y="1809"/>
                  </a:cubicBezTo>
                  <a:lnTo>
                    <a:pt x="170" y="1809"/>
                  </a:lnTo>
                  <a:lnTo>
                    <a:pt x="170" y="1809"/>
                  </a:lnTo>
                  <a:cubicBezTo>
                    <a:pt x="350" y="2579"/>
                    <a:pt x="1120" y="3059"/>
                    <a:pt x="1889" y="2889"/>
                  </a:cubicBezTo>
                  <a:cubicBezTo>
                    <a:pt x="1889" y="2889"/>
                    <a:pt x="1899" y="2889"/>
                    <a:pt x="1899" y="2889"/>
                  </a:cubicBezTo>
                  <a:lnTo>
                    <a:pt x="1899" y="2889"/>
                  </a:lnTo>
                  <a:cubicBezTo>
                    <a:pt x="2089" y="2839"/>
                    <a:pt x="2129" y="2799"/>
                    <a:pt x="2129" y="2799"/>
                  </a:cubicBezTo>
                  <a:lnTo>
                    <a:pt x="2009" y="241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1000">
                  <a:schemeClr val="accent3"/>
                </a:gs>
                <a:gs pos="70791">
                  <a:srgbClr val="19B494"/>
                </a:gs>
                <a:gs pos="73000">
                  <a:schemeClr val="accent2"/>
                </a:gs>
                <a:gs pos="100000">
                  <a:schemeClr val="accent2"/>
                </a:gs>
              </a:gsLst>
              <a:lin ang="162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30"/>
          <p:cNvSpPr txBox="1"/>
          <p:nvPr/>
        </p:nvSpPr>
        <p:spPr>
          <a:xfrm>
            <a:off x="4743525" y="993759"/>
            <a:ext cx="2809496" cy="543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b="0" lang="en-GB" sz="1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Empowering </a:t>
            </a:r>
            <a:r>
              <a:rPr b="1" lang="en-GB" sz="1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b="0" lang="en-GB" sz="1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act</a:t>
            </a:r>
            <a:br>
              <a:rPr b="0" lang="en-GB" sz="1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GB" sz="1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</a:t>
            </a:r>
            <a:r>
              <a:rPr b="1" lang="en-GB" sz="1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climate change</a:t>
            </a:r>
            <a:endParaRPr/>
          </a:p>
        </p:txBody>
      </p:sp>
      <p:cxnSp>
        <p:nvCxnSpPr>
          <p:cNvPr id="116" name="Google Shape;116;p30"/>
          <p:cNvCxnSpPr/>
          <p:nvPr/>
        </p:nvCxnSpPr>
        <p:spPr>
          <a:xfrm>
            <a:off x="4572249" y="1057275"/>
            <a:ext cx="0" cy="464458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" name="Google Shape;117;p30"/>
          <p:cNvSpPr/>
          <p:nvPr/>
        </p:nvSpPr>
        <p:spPr>
          <a:xfrm>
            <a:off x="146304" y="2579008"/>
            <a:ext cx="8851392" cy="2417216"/>
          </a:xfrm>
          <a:prstGeom prst="rect">
            <a:avLst/>
          </a:prstGeom>
          <a:solidFill>
            <a:schemeClr val="lt1">
              <a:alpha val="8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0"/>
          <p:cNvSpPr txBox="1"/>
          <p:nvPr>
            <p:ph type="ctrTitle"/>
          </p:nvPr>
        </p:nvSpPr>
        <p:spPr>
          <a:xfrm>
            <a:off x="359392" y="3084035"/>
            <a:ext cx="6405350" cy="313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sz="24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" type="body"/>
          </p:nvPr>
        </p:nvSpPr>
        <p:spPr>
          <a:xfrm>
            <a:off x="359956" y="3665133"/>
            <a:ext cx="6404447" cy="3133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0"/>
          <p:cNvSpPr txBox="1"/>
          <p:nvPr>
            <p:ph idx="2" type="body"/>
          </p:nvPr>
        </p:nvSpPr>
        <p:spPr>
          <a:xfrm>
            <a:off x="359956" y="4246231"/>
            <a:ext cx="6404447" cy="3133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30"/>
          <p:cNvSpPr/>
          <p:nvPr>
            <p:ph idx="3" type="pic"/>
          </p:nvPr>
        </p:nvSpPr>
        <p:spPr>
          <a:xfrm>
            <a:off x="6951734" y="3076574"/>
            <a:ext cx="1655454" cy="14757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ion/mission">
  <p:cSld name="Vision/missio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"/>
          <p:cNvSpPr/>
          <p:nvPr/>
        </p:nvSpPr>
        <p:spPr>
          <a:xfrm>
            <a:off x="4569284" y="142386"/>
            <a:ext cx="4423879" cy="4577815"/>
          </a:xfrm>
          <a:prstGeom prst="rect">
            <a:avLst/>
          </a:prstGeom>
          <a:solidFill>
            <a:srgbClr val="F5F4F4"/>
          </a:solidFill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1"/>
          <p:cNvSpPr txBox="1"/>
          <p:nvPr>
            <p:ph type="title"/>
          </p:nvPr>
        </p:nvSpPr>
        <p:spPr>
          <a:xfrm>
            <a:off x="373064" y="411249"/>
            <a:ext cx="4045318" cy="3422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1"/>
          <p:cNvSpPr txBox="1"/>
          <p:nvPr>
            <p:ph idx="1" type="body"/>
          </p:nvPr>
        </p:nvSpPr>
        <p:spPr>
          <a:xfrm>
            <a:off x="717346" y="1214323"/>
            <a:ext cx="3701035" cy="34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1"/>
          <p:cNvSpPr txBox="1"/>
          <p:nvPr>
            <p:ph idx="11" type="ftr"/>
          </p:nvPr>
        </p:nvSpPr>
        <p:spPr>
          <a:xfrm>
            <a:off x="717347" y="473800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1"/>
          <p:cNvSpPr txBox="1"/>
          <p:nvPr>
            <p:ph idx="2" type="body"/>
          </p:nvPr>
        </p:nvSpPr>
        <p:spPr>
          <a:xfrm>
            <a:off x="4960163" y="1214323"/>
            <a:ext cx="3701035" cy="34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/sous titre et Contenu">
  <p:cSld name="Titre/sous titre et Contenu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2"/>
          <p:cNvSpPr txBox="1"/>
          <p:nvPr>
            <p:ph idx="1" type="body"/>
          </p:nvPr>
        </p:nvSpPr>
        <p:spPr>
          <a:xfrm>
            <a:off x="373063" y="1286540"/>
            <a:ext cx="8390547" cy="3346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Font typeface="Noto Sans Symbols"/>
              <a:buNone/>
              <a:defRPr sz="1400"/>
            </a:lvl1pPr>
            <a:lvl2pPr indent="-3175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Font typeface="Noto Sans Symbols"/>
              <a:buChar char="▪"/>
              <a:defRPr sz="1400"/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Font typeface="Noto Sans Symbols"/>
              <a:buChar char="▪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Font typeface="Noto Sans Symbols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Font typeface="Noto Sans Symbols"/>
              <a:buChar char="▪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32"/>
          <p:cNvSpPr txBox="1"/>
          <p:nvPr>
            <p:ph idx="11" type="ftr"/>
          </p:nvPr>
        </p:nvSpPr>
        <p:spPr>
          <a:xfrm>
            <a:off x="717347" y="473800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2"/>
          <p:cNvSpPr txBox="1"/>
          <p:nvPr>
            <p:ph idx="2" type="body"/>
          </p:nvPr>
        </p:nvSpPr>
        <p:spPr>
          <a:xfrm>
            <a:off x="373063" y="763269"/>
            <a:ext cx="8389937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32"/>
          <p:cNvSpPr txBox="1"/>
          <p:nvPr>
            <p:ph type="title"/>
          </p:nvPr>
        </p:nvSpPr>
        <p:spPr>
          <a:xfrm>
            <a:off x="373063" y="283658"/>
            <a:ext cx="8390547" cy="320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373063" y="283658"/>
            <a:ext cx="8390547" cy="320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373063" y="855563"/>
            <a:ext cx="8390547" cy="377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1" type="ftr"/>
          </p:nvPr>
        </p:nvSpPr>
        <p:spPr>
          <a:xfrm>
            <a:off x="717347" y="473800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3"/>
          <p:cNvSpPr/>
          <p:nvPr/>
        </p:nvSpPr>
        <p:spPr>
          <a:xfrm>
            <a:off x="144223" y="4749830"/>
            <a:ext cx="491117" cy="252444"/>
          </a:xfrm>
          <a:prstGeom prst="rect">
            <a:avLst/>
          </a:prstGeom>
          <a:solidFill>
            <a:srgbClr val="F5F4F4"/>
          </a:solidFill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2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3"/>
          <p:cNvSpPr txBox="1"/>
          <p:nvPr/>
        </p:nvSpPr>
        <p:spPr>
          <a:xfrm>
            <a:off x="208976" y="4761440"/>
            <a:ext cx="361610" cy="220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125" u="none" cap="none" strike="noStrike">
                <a:solidFill>
                  <a:srgbClr val="10B59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25" u="none" cap="none" strike="noStrike">
              <a:solidFill>
                <a:srgbClr val="10B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3"/>
          <p:cNvSpPr txBox="1"/>
          <p:nvPr/>
        </p:nvSpPr>
        <p:spPr>
          <a:xfrm>
            <a:off x="6666803" y="4779752"/>
            <a:ext cx="748202" cy="192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/>
          </a:p>
        </p:txBody>
      </p:sp>
      <p:grpSp>
        <p:nvGrpSpPr>
          <p:cNvPr id="16" name="Google Shape;16;p23"/>
          <p:cNvGrpSpPr/>
          <p:nvPr/>
        </p:nvGrpSpPr>
        <p:grpSpPr>
          <a:xfrm>
            <a:off x="8133228" y="4810153"/>
            <a:ext cx="765504" cy="125577"/>
            <a:chOff x="1190626" y="2022476"/>
            <a:chExt cx="6764338" cy="1109663"/>
          </a:xfrm>
        </p:grpSpPr>
        <p:sp>
          <p:nvSpPr>
            <p:cNvPr id="17" name="Google Shape;17;p23"/>
            <p:cNvSpPr/>
            <p:nvPr/>
          </p:nvSpPr>
          <p:spPr>
            <a:xfrm>
              <a:off x="1190626" y="2052638"/>
              <a:ext cx="836613" cy="1050925"/>
            </a:xfrm>
            <a:custGeom>
              <a:rect b="b" l="l" r="r" t="t"/>
              <a:pathLst>
                <a:path extrusionOk="0" h="2899" w="2319">
                  <a:moveTo>
                    <a:pt x="1379" y="2899"/>
                  </a:moveTo>
                  <a:cubicBezTo>
                    <a:pt x="930" y="2899"/>
                    <a:pt x="590" y="2769"/>
                    <a:pt x="350" y="2519"/>
                  </a:cubicBezTo>
                  <a:cubicBezTo>
                    <a:pt x="120" y="2269"/>
                    <a:pt x="0" y="1909"/>
                    <a:pt x="0" y="1449"/>
                  </a:cubicBezTo>
                  <a:cubicBezTo>
                    <a:pt x="0" y="1219"/>
                    <a:pt x="40" y="1020"/>
                    <a:pt x="110" y="840"/>
                  </a:cubicBezTo>
                  <a:cubicBezTo>
                    <a:pt x="180" y="660"/>
                    <a:pt x="280" y="510"/>
                    <a:pt x="410" y="380"/>
                  </a:cubicBezTo>
                  <a:cubicBezTo>
                    <a:pt x="540" y="260"/>
                    <a:pt x="680" y="160"/>
                    <a:pt x="860" y="100"/>
                  </a:cubicBezTo>
                  <a:cubicBezTo>
                    <a:pt x="1030" y="40"/>
                    <a:pt x="1219" y="0"/>
                    <a:pt x="1419" y="0"/>
                  </a:cubicBezTo>
                  <a:cubicBezTo>
                    <a:pt x="1539" y="0"/>
                    <a:pt x="1639" y="10"/>
                    <a:pt x="1739" y="30"/>
                  </a:cubicBezTo>
                  <a:cubicBezTo>
                    <a:pt x="1839" y="50"/>
                    <a:pt x="1919" y="70"/>
                    <a:pt x="1989" y="90"/>
                  </a:cubicBezTo>
                  <a:cubicBezTo>
                    <a:pt x="2059" y="110"/>
                    <a:pt x="2119" y="140"/>
                    <a:pt x="2169" y="160"/>
                  </a:cubicBezTo>
                  <a:cubicBezTo>
                    <a:pt x="2219" y="180"/>
                    <a:pt x="2249" y="200"/>
                    <a:pt x="2269" y="220"/>
                  </a:cubicBezTo>
                  <a:lnTo>
                    <a:pt x="2089" y="720"/>
                  </a:lnTo>
                  <a:cubicBezTo>
                    <a:pt x="1999" y="670"/>
                    <a:pt x="1909" y="640"/>
                    <a:pt x="1789" y="600"/>
                  </a:cubicBezTo>
                  <a:cubicBezTo>
                    <a:pt x="1679" y="570"/>
                    <a:pt x="1549" y="550"/>
                    <a:pt x="1399" y="550"/>
                  </a:cubicBezTo>
                  <a:cubicBezTo>
                    <a:pt x="1299" y="550"/>
                    <a:pt x="1209" y="570"/>
                    <a:pt x="1120" y="600"/>
                  </a:cubicBezTo>
                  <a:cubicBezTo>
                    <a:pt x="1030" y="630"/>
                    <a:pt x="950" y="680"/>
                    <a:pt x="880" y="750"/>
                  </a:cubicBezTo>
                  <a:cubicBezTo>
                    <a:pt x="810" y="820"/>
                    <a:pt x="750" y="910"/>
                    <a:pt x="710" y="1020"/>
                  </a:cubicBezTo>
                  <a:cubicBezTo>
                    <a:pt x="670" y="1130"/>
                    <a:pt x="650" y="1269"/>
                    <a:pt x="650" y="1429"/>
                  </a:cubicBezTo>
                  <a:cubicBezTo>
                    <a:pt x="650" y="1559"/>
                    <a:pt x="660" y="1679"/>
                    <a:pt x="690" y="1789"/>
                  </a:cubicBezTo>
                  <a:cubicBezTo>
                    <a:pt x="720" y="1899"/>
                    <a:pt x="760" y="1999"/>
                    <a:pt x="830" y="2079"/>
                  </a:cubicBezTo>
                  <a:cubicBezTo>
                    <a:pt x="890" y="2159"/>
                    <a:pt x="970" y="2219"/>
                    <a:pt x="1080" y="2269"/>
                  </a:cubicBezTo>
                  <a:cubicBezTo>
                    <a:pt x="1179" y="2319"/>
                    <a:pt x="1299" y="2339"/>
                    <a:pt x="1449" y="2339"/>
                  </a:cubicBezTo>
                  <a:cubicBezTo>
                    <a:pt x="1539" y="2339"/>
                    <a:pt x="1619" y="2329"/>
                    <a:pt x="1689" y="2319"/>
                  </a:cubicBezTo>
                  <a:cubicBezTo>
                    <a:pt x="1759" y="2309"/>
                    <a:pt x="1829" y="2299"/>
                    <a:pt x="1879" y="2279"/>
                  </a:cubicBezTo>
                  <a:cubicBezTo>
                    <a:pt x="1939" y="2269"/>
                    <a:pt x="1989" y="2249"/>
                    <a:pt x="2029" y="2229"/>
                  </a:cubicBezTo>
                  <a:cubicBezTo>
                    <a:pt x="2069" y="2209"/>
                    <a:pt x="2109" y="2189"/>
                    <a:pt x="2149" y="2179"/>
                  </a:cubicBezTo>
                  <a:lnTo>
                    <a:pt x="2319" y="2679"/>
                  </a:lnTo>
                  <a:cubicBezTo>
                    <a:pt x="2229" y="2729"/>
                    <a:pt x="2109" y="2779"/>
                    <a:pt x="1949" y="2819"/>
                  </a:cubicBezTo>
                  <a:cubicBezTo>
                    <a:pt x="1789" y="2859"/>
                    <a:pt x="1589" y="2899"/>
                    <a:pt x="1379" y="2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3"/>
            <p:cNvSpPr/>
            <p:nvPr/>
          </p:nvSpPr>
          <p:spPr>
            <a:xfrm>
              <a:off x="2239963" y="2078038"/>
              <a:ext cx="668338" cy="1003300"/>
            </a:xfrm>
            <a:custGeom>
              <a:rect b="b" l="l" r="r" t="t"/>
              <a:pathLst>
                <a:path extrusionOk="0" h="2769" w="1849">
                  <a:moveTo>
                    <a:pt x="1849" y="2229"/>
                  </a:moveTo>
                  <a:lnTo>
                    <a:pt x="1849" y="2769"/>
                  </a:lnTo>
                  <a:lnTo>
                    <a:pt x="0" y="2769"/>
                  </a:lnTo>
                  <a:lnTo>
                    <a:pt x="0" y="0"/>
                  </a:lnTo>
                  <a:lnTo>
                    <a:pt x="619" y="0"/>
                  </a:lnTo>
                  <a:lnTo>
                    <a:pt x="619" y="2239"/>
                  </a:lnTo>
                  <a:lnTo>
                    <a:pt x="1849" y="2239"/>
                  </a:lnTo>
                  <a:lnTo>
                    <a:pt x="1849" y="222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3"/>
            <p:cNvSpPr/>
            <p:nvPr/>
          </p:nvSpPr>
          <p:spPr>
            <a:xfrm>
              <a:off x="3124201" y="2078038"/>
              <a:ext cx="223838" cy="1003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3"/>
            <p:cNvSpPr/>
            <p:nvPr/>
          </p:nvSpPr>
          <p:spPr>
            <a:xfrm>
              <a:off x="3625851" y="2078038"/>
              <a:ext cx="1127125" cy="1003300"/>
            </a:xfrm>
            <a:custGeom>
              <a:rect b="b" l="l" r="r" t="t"/>
              <a:pathLst>
                <a:path extrusionOk="0" h="2769" w="3118">
                  <a:moveTo>
                    <a:pt x="809" y="0"/>
                  </a:moveTo>
                  <a:cubicBezTo>
                    <a:pt x="859" y="90"/>
                    <a:pt x="909" y="200"/>
                    <a:pt x="979" y="330"/>
                  </a:cubicBezTo>
                  <a:cubicBezTo>
                    <a:pt x="1039" y="460"/>
                    <a:pt x="1109" y="600"/>
                    <a:pt x="1179" y="750"/>
                  </a:cubicBezTo>
                  <a:cubicBezTo>
                    <a:pt x="1249" y="900"/>
                    <a:pt x="1319" y="1050"/>
                    <a:pt x="1379" y="1209"/>
                  </a:cubicBezTo>
                  <a:cubicBezTo>
                    <a:pt x="1449" y="1369"/>
                    <a:pt x="1509" y="1519"/>
                    <a:pt x="1569" y="1649"/>
                  </a:cubicBezTo>
                  <a:cubicBezTo>
                    <a:pt x="1629" y="1509"/>
                    <a:pt x="1689" y="1359"/>
                    <a:pt x="1759" y="1209"/>
                  </a:cubicBezTo>
                  <a:cubicBezTo>
                    <a:pt x="1829" y="1050"/>
                    <a:pt x="1889" y="900"/>
                    <a:pt x="1959" y="750"/>
                  </a:cubicBezTo>
                  <a:cubicBezTo>
                    <a:pt x="2029" y="600"/>
                    <a:pt x="2089" y="460"/>
                    <a:pt x="2159" y="330"/>
                  </a:cubicBezTo>
                  <a:cubicBezTo>
                    <a:pt x="2219" y="200"/>
                    <a:pt x="2279" y="90"/>
                    <a:pt x="2329" y="0"/>
                  </a:cubicBezTo>
                  <a:lnTo>
                    <a:pt x="2898" y="0"/>
                  </a:lnTo>
                  <a:cubicBezTo>
                    <a:pt x="2928" y="180"/>
                    <a:pt x="2948" y="390"/>
                    <a:pt x="2968" y="620"/>
                  </a:cubicBezTo>
                  <a:cubicBezTo>
                    <a:pt x="2988" y="850"/>
                    <a:pt x="3008" y="1090"/>
                    <a:pt x="3028" y="1329"/>
                  </a:cubicBezTo>
                  <a:cubicBezTo>
                    <a:pt x="3048" y="1579"/>
                    <a:pt x="3058" y="1819"/>
                    <a:pt x="3078" y="2069"/>
                  </a:cubicBezTo>
                  <a:cubicBezTo>
                    <a:pt x="3088" y="2319"/>
                    <a:pt x="3108" y="2549"/>
                    <a:pt x="3118" y="2769"/>
                  </a:cubicBezTo>
                  <a:lnTo>
                    <a:pt x="2508" y="2769"/>
                  </a:lnTo>
                  <a:cubicBezTo>
                    <a:pt x="2498" y="2499"/>
                    <a:pt x="2488" y="2209"/>
                    <a:pt x="2478" y="1889"/>
                  </a:cubicBezTo>
                  <a:cubicBezTo>
                    <a:pt x="2468" y="1569"/>
                    <a:pt x="2448" y="1249"/>
                    <a:pt x="2418" y="930"/>
                  </a:cubicBezTo>
                  <a:cubicBezTo>
                    <a:pt x="2368" y="1040"/>
                    <a:pt x="2319" y="1169"/>
                    <a:pt x="2259" y="1299"/>
                  </a:cubicBezTo>
                  <a:cubicBezTo>
                    <a:pt x="2199" y="1439"/>
                    <a:pt x="2139" y="1569"/>
                    <a:pt x="2089" y="1709"/>
                  </a:cubicBezTo>
                  <a:cubicBezTo>
                    <a:pt x="2029" y="1849"/>
                    <a:pt x="1979" y="1979"/>
                    <a:pt x="1919" y="2099"/>
                  </a:cubicBezTo>
                  <a:cubicBezTo>
                    <a:pt x="1869" y="2219"/>
                    <a:pt x="1819" y="2329"/>
                    <a:pt x="1779" y="2419"/>
                  </a:cubicBezTo>
                  <a:lnTo>
                    <a:pt x="1339" y="2419"/>
                  </a:lnTo>
                  <a:cubicBezTo>
                    <a:pt x="1299" y="2329"/>
                    <a:pt x="1259" y="2229"/>
                    <a:pt x="1199" y="2099"/>
                  </a:cubicBezTo>
                  <a:cubicBezTo>
                    <a:pt x="1149" y="1979"/>
                    <a:pt x="1089" y="1849"/>
                    <a:pt x="1029" y="1709"/>
                  </a:cubicBezTo>
                  <a:cubicBezTo>
                    <a:pt x="969" y="1569"/>
                    <a:pt x="909" y="1439"/>
                    <a:pt x="859" y="1299"/>
                  </a:cubicBezTo>
                  <a:cubicBezTo>
                    <a:pt x="799" y="1159"/>
                    <a:pt x="749" y="1040"/>
                    <a:pt x="699" y="930"/>
                  </a:cubicBezTo>
                  <a:cubicBezTo>
                    <a:pt x="669" y="1249"/>
                    <a:pt x="649" y="1569"/>
                    <a:pt x="639" y="1889"/>
                  </a:cubicBezTo>
                  <a:cubicBezTo>
                    <a:pt x="629" y="2209"/>
                    <a:pt x="619" y="2499"/>
                    <a:pt x="609" y="2769"/>
                  </a:cubicBezTo>
                  <a:lnTo>
                    <a:pt x="0" y="2769"/>
                  </a:lnTo>
                  <a:cubicBezTo>
                    <a:pt x="10" y="2549"/>
                    <a:pt x="20" y="2319"/>
                    <a:pt x="40" y="2069"/>
                  </a:cubicBezTo>
                  <a:cubicBezTo>
                    <a:pt x="60" y="1819"/>
                    <a:pt x="70" y="1569"/>
                    <a:pt x="90" y="1329"/>
                  </a:cubicBezTo>
                  <a:cubicBezTo>
                    <a:pt x="110" y="1080"/>
                    <a:pt x="130" y="850"/>
                    <a:pt x="150" y="620"/>
                  </a:cubicBezTo>
                  <a:cubicBezTo>
                    <a:pt x="170" y="390"/>
                    <a:pt x="200" y="190"/>
                    <a:pt x="22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3"/>
            <p:cNvSpPr/>
            <p:nvPr/>
          </p:nvSpPr>
          <p:spPr>
            <a:xfrm>
              <a:off x="4918076" y="2073276"/>
              <a:ext cx="1014413" cy="1008063"/>
            </a:xfrm>
            <a:custGeom>
              <a:rect b="b" l="l" r="r" t="t"/>
              <a:pathLst>
                <a:path extrusionOk="0" h="2779" w="2808">
                  <a:moveTo>
                    <a:pt x="2149" y="2779"/>
                  </a:moveTo>
                  <a:cubicBezTo>
                    <a:pt x="2119" y="2679"/>
                    <a:pt x="2089" y="2579"/>
                    <a:pt x="2049" y="2479"/>
                  </a:cubicBezTo>
                  <a:cubicBezTo>
                    <a:pt x="2009" y="2379"/>
                    <a:pt x="1979" y="2279"/>
                    <a:pt x="1939" y="2179"/>
                  </a:cubicBezTo>
                  <a:lnTo>
                    <a:pt x="859" y="2179"/>
                  </a:lnTo>
                  <a:cubicBezTo>
                    <a:pt x="819" y="2279"/>
                    <a:pt x="789" y="2379"/>
                    <a:pt x="750" y="2479"/>
                  </a:cubicBezTo>
                  <a:cubicBezTo>
                    <a:pt x="710" y="2579"/>
                    <a:pt x="680" y="2679"/>
                    <a:pt x="650" y="2779"/>
                  </a:cubicBezTo>
                  <a:lnTo>
                    <a:pt x="0" y="2779"/>
                  </a:lnTo>
                  <a:cubicBezTo>
                    <a:pt x="100" y="2479"/>
                    <a:pt x="200" y="2209"/>
                    <a:pt x="300" y="1949"/>
                  </a:cubicBezTo>
                  <a:cubicBezTo>
                    <a:pt x="390" y="1699"/>
                    <a:pt x="490" y="1459"/>
                    <a:pt x="570" y="1229"/>
                  </a:cubicBezTo>
                  <a:cubicBezTo>
                    <a:pt x="660" y="1010"/>
                    <a:pt x="749" y="790"/>
                    <a:pt x="829" y="590"/>
                  </a:cubicBezTo>
                  <a:cubicBezTo>
                    <a:pt x="919" y="390"/>
                    <a:pt x="1009" y="190"/>
                    <a:pt x="1099" y="0"/>
                  </a:cubicBezTo>
                  <a:lnTo>
                    <a:pt x="1689" y="0"/>
                  </a:lnTo>
                  <a:cubicBezTo>
                    <a:pt x="1779" y="190"/>
                    <a:pt x="1869" y="390"/>
                    <a:pt x="1959" y="590"/>
                  </a:cubicBezTo>
                  <a:cubicBezTo>
                    <a:pt x="2049" y="790"/>
                    <a:pt x="2139" y="1000"/>
                    <a:pt x="2229" y="1229"/>
                  </a:cubicBezTo>
                  <a:cubicBezTo>
                    <a:pt x="2319" y="1449"/>
                    <a:pt x="2409" y="1689"/>
                    <a:pt x="2509" y="1949"/>
                  </a:cubicBezTo>
                  <a:cubicBezTo>
                    <a:pt x="2599" y="2199"/>
                    <a:pt x="2699" y="2479"/>
                    <a:pt x="2808" y="2779"/>
                  </a:cubicBezTo>
                  <a:lnTo>
                    <a:pt x="2149" y="2779"/>
                  </a:lnTo>
                  <a:close/>
                  <a:moveTo>
                    <a:pt x="1399" y="640"/>
                  </a:moveTo>
                  <a:cubicBezTo>
                    <a:pt x="1389" y="680"/>
                    <a:pt x="1369" y="740"/>
                    <a:pt x="1339" y="800"/>
                  </a:cubicBezTo>
                  <a:cubicBezTo>
                    <a:pt x="1309" y="870"/>
                    <a:pt x="1279" y="950"/>
                    <a:pt x="1249" y="1040"/>
                  </a:cubicBezTo>
                  <a:cubicBezTo>
                    <a:pt x="1219" y="1129"/>
                    <a:pt x="1179" y="1229"/>
                    <a:pt x="1139" y="1339"/>
                  </a:cubicBezTo>
                  <a:cubicBezTo>
                    <a:pt x="1099" y="1449"/>
                    <a:pt x="1049" y="1559"/>
                    <a:pt x="1009" y="1679"/>
                  </a:cubicBezTo>
                  <a:lnTo>
                    <a:pt x="1799" y="1679"/>
                  </a:lnTo>
                  <a:cubicBezTo>
                    <a:pt x="1759" y="1559"/>
                    <a:pt x="1719" y="1439"/>
                    <a:pt x="1679" y="1339"/>
                  </a:cubicBezTo>
                  <a:cubicBezTo>
                    <a:pt x="1639" y="1229"/>
                    <a:pt x="1599" y="1129"/>
                    <a:pt x="1569" y="1040"/>
                  </a:cubicBezTo>
                  <a:cubicBezTo>
                    <a:pt x="1529" y="950"/>
                    <a:pt x="1499" y="870"/>
                    <a:pt x="1479" y="800"/>
                  </a:cubicBezTo>
                  <a:cubicBezTo>
                    <a:pt x="1429" y="730"/>
                    <a:pt x="1409" y="680"/>
                    <a:pt x="1399" y="6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3"/>
            <p:cNvSpPr/>
            <p:nvPr/>
          </p:nvSpPr>
          <p:spPr>
            <a:xfrm>
              <a:off x="7124701" y="2078038"/>
              <a:ext cx="830263" cy="1003300"/>
            </a:xfrm>
            <a:custGeom>
              <a:rect b="b" l="l" r="r" t="t"/>
              <a:pathLst>
                <a:path extrusionOk="0" h="2769" w="2299">
                  <a:moveTo>
                    <a:pt x="2299" y="0"/>
                  </a:moveTo>
                  <a:lnTo>
                    <a:pt x="2299" y="530"/>
                  </a:lnTo>
                  <a:lnTo>
                    <a:pt x="1459" y="530"/>
                  </a:lnTo>
                  <a:lnTo>
                    <a:pt x="1459" y="2769"/>
                  </a:lnTo>
                  <a:lnTo>
                    <a:pt x="839" y="2769"/>
                  </a:lnTo>
                  <a:lnTo>
                    <a:pt x="839" y="530"/>
                  </a:lnTo>
                  <a:lnTo>
                    <a:pt x="0" y="530"/>
                  </a:lnTo>
                  <a:lnTo>
                    <a:pt x="0" y="0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" name="Google Shape;23;p23"/>
            <p:cNvCxnSpPr/>
            <p:nvPr/>
          </p:nvCxnSpPr>
          <p:spPr>
            <a:xfrm>
              <a:off x="6388101" y="2055813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24" name="Google Shape;24;p23"/>
            <p:cNvSpPr/>
            <p:nvPr/>
          </p:nvSpPr>
          <p:spPr>
            <a:xfrm>
              <a:off x="5935663" y="2022476"/>
              <a:ext cx="985838" cy="1109663"/>
            </a:xfrm>
            <a:custGeom>
              <a:rect b="b" l="l" r="r" t="t"/>
              <a:pathLst>
                <a:path extrusionOk="0" h="3059" w="2729">
                  <a:moveTo>
                    <a:pt x="2009" y="2419"/>
                  </a:moveTo>
                  <a:cubicBezTo>
                    <a:pt x="1939" y="2449"/>
                    <a:pt x="1840" y="2469"/>
                    <a:pt x="1810" y="2479"/>
                  </a:cubicBezTo>
                  <a:lnTo>
                    <a:pt x="1810" y="2479"/>
                  </a:lnTo>
                  <a:cubicBezTo>
                    <a:pt x="1810" y="2479"/>
                    <a:pt x="1800" y="2479"/>
                    <a:pt x="1800" y="2479"/>
                  </a:cubicBezTo>
                  <a:cubicBezTo>
                    <a:pt x="1260" y="2599"/>
                    <a:pt x="730" y="2269"/>
                    <a:pt x="600" y="1729"/>
                  </a:cubicBezTo>
                  <a:cubicBezTo>
                    <a:pt x="600" y="1729"/>
                    <a:pt x="600" y="1719"/>
                    <a:pt x="600" y="1719"/>
                  </a:cubicBezTo>
                  <a:cubicBezTo>
                    <a:pt x="480" y="1180"/>
                    <a:pt x="810" y="640"/>
                    <a:pt x="1350" y="520"/>
                  </a:cubicBezTo>
                  <a:lnTo>
                    <a:pt x="1350" y="520"/>
                  </a:lnTo>
                  <a:cubicBezTo>
                    <a:pt x="1350" y="520"/>
                    <a:pt x="1350" y="520"/>
                    <a:pt x="1350" y="520"/>
                  </a:cubicBezTo>
                  <a:cubicBezTo>
                    <a:pt x="1630" y="460"/>
                    <a:pt x="1909" y="520"/>
                    <a:pt x="2139" y="670"/>
                  </a:cubicBezTo>
                  <a:lnTo>
                    <a:pt x="1979" y="920"/>
                  </a:lnTo>
                  <a:lnTo>
                    <a:pt x="2729" y="810"/>
                  </a:lnTo>
                  <a:lnTo>
                    <a:pt x="2529" y="50"/>
                  </a:lnTo>
                  <a:lnTo>
                    <a:pt x="2369" y="290"/>
                  </a:lnTo>
                  <a:cubicBezTo>
                    <a:pt x="2049" y="80"/>
                    <a:pt x="1660" y="0"/>
                    <a:pt x="1260" y="90"/>
                  </a:cubicBezTo>
                  <a:cubicBezTo>
                    <a:pt x="1260" y="90"/>
                    <a:pt x="1250" y="90"/>
                    <a:pt x="1250" y="90"/>
                  </a:cubicBezTo>
                  <a:cubicBezTo>
                    <a:pt x="480" y="270"/>
                    <a:pt x="0" y="1040"/>
                    <a:pt x="170" y="1809"/>
                  </a:cubicBezTo>
                  <a:cubicBezTo>
                    <a:pt x="170" y="1809"/>
                    <a:pt x="170" y="1809"/>
                    <a:pt x="170" y="1809"/>
                  </a:cubicBezTo>
                  <a:lnTo>
                    <a:pt x="170" y="1809"/>
                  </a:lnTo>
                  <a:lnTo>
                    <a:pt x="170" y="1809"/>
                  </a:lnTo>
                  <a:cubicBezTo>
                    <a:pt x="350" y="2579"/>
                    <a:pt x="1120" y="3059"/>
                    <a:pt x="1889" y="2889"/>
                  </a:cubicBezTo>
                  <a:cubicBezTo>
                    <a:pt x="1889" y="2889"/>
                    <a:pt x="1899" y="2889"/>
                    <a:pt x="1899" y="2889"/>
                  </a:cubicBezTo>
                  <a:lnTo>
                    <a:pt x="1899" y="2889"/>
                  </a:lnTo>
                  <a:cubicBezTo>
                    <a:pt x="2089" y="2839"/>
                    <a:pt x="2129" y="2799"/>
                    <a:pt x="2129" y="2799"/>
                  </a:cubicBezTo>
                  <a:lnTo>
                    <a:pt x="2009" y="241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1000">
                  <a:schemeClr val="accent3"/>
                </a:gs>
                <a:gs pos="70791">
                  <a:srgbClr val="19B494"/>
                </a:gs>
                <a:gs pos="73000">
                  <a:schemeClr val="accent2"/>
                </a:gs>
                <a:gs pos="100000">
                  <a:schemeClr val="accent2"/>
                </a:gs>
              </a:gsLst>
              <a:lin ang="162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23"/>
          <p:cNvSpPr/>
          <p:nvPr/>
        </p:nvSpPr>
        <p:spPr>
          <a:xfrm>
            <a:off x="143033" y="5001464"/>
            <a:ext cx="8856744" cy="14203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3"/>
          <p:cNvSpPr txBox="1"/>
          <p:nvPr>
            <p:ph idx="10" type="dt"/>
          </p:nvPr>
        </p:nvSpPr>
        <p:spPr>
          <a:xfrm>
            <a:off x="4282253" y="472762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35">
          <p15:clr>
            <a:srgbClr val="F26B43"/>
          </p15:clr>
        </p15:guide>
        <p15:guide id="4" pos="56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5.xml"/><Relationship Id="rId4" Type="http://schemas.openxmlformats.org/officeDocument/2006/relationships/slide" Target="/ppt/slides/slide13.xml"/><Relationship Id="rId5" Type="http://schemas.openxmlformats.org/officeDocument/2006/relationships/slide" Target="/ppt/slides/slide15.xml"/><Relationship Id="rId6" Type="http://schemas.openxmlformats.org/officeDocument/2006/relationships/slide" Target="/ppt/slides/slide2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5.xml"/><Relationship Id="rId4" Type="http://schemas.openxmlformats.org/officeDocument/2006/relationships/slide" Target="/ppt/slides/slide11.xml"/><Relationship Id="rId5" Type="http://schemas.openxmlformats.org/officeDocument/2006/relationships/slide" Target="/ppt/slides/slide15.xml"/><Relationship Id="rId6" Type="http://schemas.openxmlformats.org/officeDocument/2006/relationships/slide" Target="/ppt/slides/slide21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5.xml"/><Relationship Id="rId4" Type="http://schemas.openxmlformats.org/officeDocument/2006/relationships/slide" Target="/ppt/slides/slide11.xml"/><Relationship Id="rId5" Type="http://schemas.openxmlformats.org/officeDocument/2006/relationships/slide" Target="/ppt/slides/slide13.xml"/><Relationship Id="rId6" Type="http://schemas.openxmlformats.org/officeDocument/2006/relationships/slide" Target="/ppt/slides/slide21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5.xml"/><Relationship Id="rId4" Type="http://schemas.openxmlformats.org/officeDocument/2006/relationships/slide" Target="/ppt/slides/slide11.xml"/><Relationship Id="rId5" Type="http://schemas.openxmlformats.org/officeDocument/2006/relationships/slide" Target="/ppt/slides/slide13.xml"/><Relationship Id="rId6" Type="http://schemas.openxmlformats.org/officeDocument/2006/relationships/slide" Target="/ppt/slides/slide15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hyperlink" Target="http://www.renov-roue-rad.brussels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11.xml"/><Relationship Id="rId4" Type="http://schemas.openxmlformats.org/officeDocument/2006/relationships/slide" Target="/ppt/slides/slide13.xml"/><Relationship Id="rId5" Type="http://schemas.openxmlformats.org/officeDocument/2006/relationships/slide" Target="/ppt/slides/slide15.xml"/><Relationship Id="rId6" Type="http://schemas.openxmlformats.org/officeDocument/2006/relationships/slide" Target="/ppt/slides/slide2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</a:pPr>
            <a:r>
              <a:rPr lang="en-GB"/>
              <a:t>Rénover nos logements du Quartier La Roue </a:t>
            </a:r>
            <a:endParaRPr/>
          </a:p>
        </p:txBody>
      </p:sp>
      <p:pic>
        <p:nvPicPr>
          <p:cNvPr id="205" name="Google Shape;20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85345"/>
            <a:ext cx="2981558" cy="206448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Ensemble, plus simple, moins cher et de meilleure qualité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i="1" lang="en-GB"/>
              <a:t>Dynamique citoyenne et collective de rénovation énergétique</a:t>
            </a:r>
            <a:endParaRPr/>
          </a:p>
        </p:txBody>
      </p:sp>
      <p:pic>
        <p:nvPicPr>
          <p:cNvPr descr="Rénovation énergétique : comment passer à la vitesse supérieure ?" id="207" name="Google Shape;20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3832" y="3337110"/>
            <a:ext cx="3630168" cy="1812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0"/>
          <p:cNvSpPr txBox="1"/>
          <p:nvPr/>
        </p:nvSpPr>
        <p:spPr>
          <a:xfrm>
            <a:off x="373063" y="283658"/>
            <a:ext cx="8390547" cy="320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40 000 euros, ça fait combien par mois ?</a:t>
            </a:r>
            <a:endParaRPr/>
          </a:p>
        </p:txBody>
      </p:sp>
      <p:sp>
        <p:nvSpPr>
          <p:cNvPr id="429" name="Google Shape;429;p10"/>
          <p:cNvSpPr txBox="1"/>
          <p:nvPr/>
        </p:nvSpPr>
        <p:spPr>
          <a:xfrm>
            <a:off x="373063" y="1089201"/>
            <a:ext cx="8256588" cy="348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b="1" lang="en-GB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 financement sur 25 ans ? =&gt; 40 000 / (25 ans x 12 mois) = 170€/mois </a:t>
            </a:r>
            <a:r>
              <a:rPr b="0" lang="en-GB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à 2%   (130€/mois à 0%)</a:t>
            </a:r>
            <a:endParaRPr b="0"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b="1" lang="en-GB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 financement sur 15 ans ? =&gt; 40 000 / (15 ans x 12 mois) = 257 €/mois </a:t>
            </a:r>
            <a:r>
              <a:rPr b="0" lang="en-GB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à 2%   (220€/mois à 0%)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b="1" lang="en-GB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Qui génère 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</a:pPr>
            <a:r>
              <a:rPr b="1" lang="en-GB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 économies sur la facture d’énergie (~-30% sur votre facture)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b="1" lang="en-GB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</a:pPr>
            <a:r>
              <a:rPr b="1" lang="en-GB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Une plus-value sur la bâtiment (on parle de ~+10% en Flandre)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</a:pPr>
            <a:r>
              <a:rPr b="1" lang="en-GB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Une amélioration du confort d’été et d’hivers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1"/>
          <p:cNvSpPr txBox="1"/>
          <p:nvPr>
            <p:ph type="title"/>
          </p:nvPr>
        </p:nvSpPr>
        <p:spPr>
          <a:xfrm>
            <a:off x="373063" y="1215922"/>
            <a:ext cx="3578271" cy="410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35" name="Google Shape;435;p11">
            <a:hlinkClick action="ppaction://hlinksldjump" r:id="rId3"/>
          </p:cNvPr>
          <p:cNvSpPr/>
          <p:nvPr/>
        </p:nvSpPr>
        <p:spPr>
          <a:xfrm>
            <a:off x="4375150" y="1216025"/>
            <a:ext cx="4375150" cy="334963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425" lIns="71425" spcFirstLastPara="1" rIns="0" wrap="square" tIns="7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 rénovation énergétique : c’est quoi et à quel coût ?</a:t>
            </a:r>
            <a:endParaRPr b="0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1"/>
          <p:cNvSpPr/>
          <p:nvPr/>
        </p:nvSpPr>
        <p:spPr>
          <a:xfrm>
            <a:off x="4375150" y="1550988"/>
            <a:ext cx="4375150" cy="333375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425" lIns="71425" spcFirstLastPara="1" rIns="0" wrap="square" tIns="698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1"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projets de rénovation de ce groupe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1">
            <a:hlinkClick action="ppaction://hlinksldjump" r:id="rId4"/>
          </p:cNvPr>
          <p:cNvSpPr/>
          <p:nvPr/>
        </p:nvSpPr>
        <p:spPr>
          <a:xfrm>
            <a:off x="4375150" y="1884363"/>
            <a:ext cx="4375150" cy="334963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425" lIns="71425" spcFirstLastPara="1" rIns="0" wrap="square" tIns="7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Les demandes de subsides pour l’accompagnement</a:t>
            </a:r>
            <a:endParaRPr b="0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1">
            <a:hlinkClick action="ppaction://hlinksldjump" r:id="rId5"/>
          </p:cNvPr>
          <p:cNvSpPr/>
          <p:nvPr/>
        </p:nvSpPr>
        <p:spPr>
          <a:xfrm>
            <a:off x="4375150" y="2219325"/>
            <a:ext cx="4375150" cy="333375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850" lIns="71425" spcFirstLastPara="1" rIns="0" wrap="square" tIns="7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Dialogue avec l’urbanisme</a:t>
            </a:r>
            <a:endParaRPr b="0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1">
            <a:hlinkClick action="ppaction://hlinksldjump" r:id="rId6"/>
          </p:cNvPr>
          <p:cNvSpPr/>
          <p:nvPr/>
        </p:nvSpPr>
        <p:spPr>
          <a:xfrm>
            <a:off x="4375150" y="2552700"/>
            <a:ext cx="4375150" cy="334963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425" lIns="71425" spcFirstLastPara="1" rIns="0" wrap="square" tIns="7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Prochaines étapes</a:t>
            </a:r>
            <a:endParaRPr b="0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1"/>
          <p:cNvSpPr/>
          <p:nvPr/>
        </p:nvSpPr>
        <p:spPr>
          <a:xfrm>
            <a:off x="-100853" y="-94129"/>
            <a:ext cx="4128247" cy="52376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1"/>
          <p:cNvSpPr/>
          <p:nvPr/>
        </p:nvSpPr>
        <p:spPr>
          <a:xfrm>
            <a:off x="51547" y="4416213"/>
            <a:ext cx="9187280" cy="8796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2"/>
          <p:cNvSpPr txBox="1"/>
          <p:nvPr/>
        </p:nvSpPr>
        <p:spPr>
          <a:xfrm>
            <a:off x="373063" y="283658"/>
            <a:ext cx="8390547" cy="320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Nos projets de rénovation</a:t>
            </a:r>
            <a:endParaRPr/>
          </a:p>
        </p:txBody>
      </p:sp>
      <p:sp>
        <p:nvSpPr>
          <p:cNvPr id="447" name="Google Shape;447;p12"/>
          <p:cNvSpPr txBox="1"/>
          <p:nvPr/>
        </p:nvSpPr>
        <p:spPr>
          <a:xfrm>
            <a:off x="373063" y="1089201"/>
            <a:ext cx="8256588" cy="348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GB" sz="1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souhait d’isoler la façade avant est le poste qui revient chez TOUS les participants interviewés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GB" sz="1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moitié des participants souhaite isoler son toit, pour l’autre moitié le toit est déjà isolé</a:t>
            </a:r>
            <a:endParaRPr b="1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majorité souhaite recourir à l’isolation par l’extérieur, le reste est ouvert à une combinaison de différentes méthodes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GB" sz="1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Parmi les autres postes, celui qui ressort est le souhait de placer pompe à chaleur et panneaux photovoltaïques</a:t>
            </a:r>
            <a:endParaRPr b="0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GB" sz="1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partie importante a d’autres soucis</a:t>
            </a:r>
            <a:r>
              <a:rPr b="0" i="0" lang="en-GB" sz="1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(humidité, moisissure, fuites) qui devront être embarqués dans la rénovation</a:t>
            </a:r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3"/>
          <p:cNvSpPr txBox="1"/>
          <p:nvPr>
            <p:ph type="title"/>
          </p:nvPr>
        </p:nvSpPr>
        <p:spPr>
          <a:xfrm>
            <a:off x="373063" y="1215922"/>
            <a:ext cx="3578271" cy="410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53" name="Google Shape;453;p13">
            <a:hlinkClick action="ppaction://hlinksldjump" r:id="rId3"/>
          </p:cNvPr>
          <p:cNvSpPr/>
          <p:nvPr/>
        </p:nvSpPr>
        <p:spPr>
          <a:xfrm>
            <a:off x="4375150" y="1216025"/>
            <a:ext cx="4375150" cy="334963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425" lIns="71425" spcFirstLastPara="1" rIns="0" wrap="square" tIns="7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 rénovation énergétique : c’est quoi et à quel coût ?</a:t>
            </a:r>
            <a:endParaRPr b="0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3">
            <a:hlinkClick action="ppaction://hlinksldjump" r:id="rId4"/>
          </p:cNvPr>
          <p:cNvSpPr/>
          <p:nvPr/>
        </p:nvSpPr>
        <p:spPr>
          <a:xfrm>
            <a:off x="4375150" y="1550988"/>
            <a:ext cx="4375150" cy="333375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425" lIns="71425" spcFirstLastPara="1" rIns="0" wrap="square" tIns="698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Les projets de rénovation de ce groupe</a:t>
            </a:r>
            <a:endParaRPr b="0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3"/>
          <p:cNvSpPr/>
          <p:nvPr/>
        </p:nvSpPr>
        <p:spPr>
          <a:xfrm>
            <a:off x="4375150" y="1884363"/>
            <a:ext cx="4375150" cy="334963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425" lIns="71425" spcFirstLastPara="1" rIns="0" wrap="square" tIns="7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1"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demandes de subsides pour l’accompagnement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3">
            <a:hlinkClick action="ppaction://hlinksldjump" r:id="rId5"/>
          </p:cNvPr>
          <p:cNvSpPr/>
          <p:nvPr/>
        </p:nvSpPr>
        <p:spPr>
          <a:xfrm>
            <a:off x="4375150" y="2219325"/>
            <a:ext cx="4375150" cy="333375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850" lIns="71425" spcFirstLastPara="1" rIns="0" wrap="square" tIns="7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Dialogue avec l’urbanisme</a:t>
            </a:r>
            <a:endParaRPr b="0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3">
            <a:hlinkClick action="ppaction://hlinksldjump" r:id="rId6"/>
          </p:cNvPr>
          <p:cNvSpPr/>
          <p:nvPr/>
        </p:nvSpPr>
        <p:spPr>
          <a:xfrm>
            <a:off x="4375150" y="2552700"/>
            <a:ext cx="4375150" cy="334963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425" lIns="71425" spcFirstLastPara="1" rIns="0" wrap="square" tIns="7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Prochaines étapes</a:t>
            </a:r>
            <a:endParaRPr b="0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3"/>
          <p:cNvSpPr/>
          <p:nvPr/>
        </p:nvSpPr>
        <p:spPr>
          <a:xfrm>
            <a:off x="-100853" y="-94129"/>
            <a:ext cx="4128247" cy="52376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3"/>
          <p:cNvSpPr/>
          <p:nvPr/>
        </p:nvSpPr>
        <p:spPr>
          <a:xfrm>
            <a:off x="51547" y="4416213"/>
            <a:ext cx="9187280" cy="8796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4"/>
          <p:cNvSpPr txBox="1"/>
          <p:nvPr/>
        </p:nvSpPr>
        <p:spPr>
          <a:xfrm>
            <a:off x="373063" y="283658"/>
            <a:ext cx="8390547" cy="320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Les demandes de subsides</a:t>
            </a:r>
            <a:endParaRPr/>
          </a:p>
        </p:txBody>
      </p:sp>
      <p:sp>
        <p:nvSpPr>
          <p:cNvPr id="465" name="Google Shape;465;p14"/>
          <p:cNvSpPr txBox="1"/>
          <p:nvPr/>
        </p:nvSpPr>
        <p:spPr>
          <a:xfrm>
            <a:off x="373063" y="1089201"/>
            <a:ext cx="8256588" cy="348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GB" sz="1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Quartier Durable Citoyen (13 000€) : réussi</a:t>
            </a:r>
            <a:br>
              <a:rPr b="1" i="0" lang="en-GB" sz="1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accompagnement architecte pour aider dans la discussion avec l’urbanisme</a:t>
            </a:r>
            <a:br>
              <a:rPr b="0" i="0" lang="en-GB" sz="1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facilitation de nos processus participatifs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GB" sz="1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Subside régional RENOLAB.ID (780 000€): en attent</a:t>
            </a:r>
            <a:r>
              <a:rPr b="1"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d’approbation par le gouvernement</a:t>
            </a:r>
            <a:br>
              <a:rPr b="1"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Mobilisation des autres ménages</a:t>
            </a:r>
            <a:br>
              <a:rPr b="0"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Accompagnement des groupes par architecte et expert PEB</a:t>
            </a:r>
            <a:br>
              <a:rPr b="0"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Etude chaleur</a:t>
            </a:r>
            <a:br>
              <a:rPr b="0"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Solution de financement inclusive</a:t>
            </a:r>
            <a:br>
              <a:rPr b="0"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Evaluation des impacts</a:t>
            </a:r>
            <a:endParaRPr b="1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GB" sz="1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Appel à projet Contrat de Quartie</a:t>
            </a:r>
            <a:r>
              <a:rPr b="1"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 Durable Bizet : en cours de défense</a:t>
            </a:r>
            <a:br>
              <a:rPr b="1"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Extension et adaptation de la dynamique sur le territoire Bizet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Nous travaillons à l’identification d’autres opportunités (RENOLAB.B, EU LIFE, …)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5"/>
          <p:cNvSpPr txBox="1"/>
          <p:nvPr>
            <p:ph type="title"/>
          </p:nvPr>
        </p:nvSpPr>
        <p:spPr>
          <a:xfrm>
            <a:off x="373063" y="1215922"/>
            <a:ext cx="3578271" cy="410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71" name="Google Shape;471;p15">
            <a:hlinkClick action="ppaction://hlinksldjump" r:id="rId3"/>
          </p:cNvPr>
          <p:cNvSpPr/>
          <p:nvPr/>
        </p:nvSpPr>
        <p:spPr>
          <a:xfrm>
            <a:off x="4375150" y="1216025"/>
            <a:ext cx="4375150" cy="334963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425" lIns="71425" spcFirstLastPara="1" rIns="0" wrap="square" tIns="7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 rénovation énergétique : c’est quoi et à quel coût ?</a:t>
            </a:r>
            <a:endParaRPr b="0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5">
            <a:hlinkClick action="ppaction://hlinksldjump" r:id="rId4"/>
          </p:cNvPr>
          <p:cNvSpPr/>
          <p:nvPr/>
        </p:nvSpPr>
        <p:spPr>
          <a:xfrm>
            <a:off x="4375150" y="1550988"/>
            <a:ext cx="4375150" cy="333375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425" lIns="71425" spcFirstLastPara="1" rIns="0" wrap="square" tIns="698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Les projets de rénovation de ce groupe</a:t>
            </a:r>
            <a:endParaRPr b="0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5">
            <a:hlinkClick action="ppaction://hlinksldjump" r:id="rId5"/>
          </p:cNvPr>
          <p:cNvSpPr/>
          <p:nvPr/>
        </p:nvSpPr>
        <p:spPr>
          <a:xfrm>
            <a:off x="4375150" y="1884363"/>
            <a:ext cx="4375150" cy="334963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425" lIns="71425" spcFirstLastPara="1" rIns="0" wrap="square" tIns="7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Les demandes de subsides pour l’accompagnement</a:t>
            </a:r>
            <a:endParaRPr b="0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5"/>
          <p:cNvSpPr/>
          <p:nvPr/>
        </p:nvSpPr>
        <p:spPr>
          <a:xfrm>
            <a:off x="4375150" y="2219325"/>
            <a:ext cx="4375150" cy="333375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850" lIns="71425" spcFirstLastPara="1" rIns="0" wrap="square" tIns="7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1"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Dialogue avec l’urbanisme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5">
            <a:hlinkClick action="ppaction://hlinksldjump" r:id="rId6"/>
          </p:cNvPr>
          <p:cNvSpPr/>
          <p:nvPr/>
        </p:nvSpPr>
        <p:spPr>
          <a:xfrm>
            <a:off x="4375150" y="2552700"/>
            <a:ext cx="4375150" cy="334963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425" lIns="71425" spcFirstLastPara="1" rIns="0" wrap="square" tIns="7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Prochaines étapes</a:t>
            </a:r>
            <a:endParaRPr b="0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5"/>
          <p:cNvSpPr/>
          <p:nvPr/>
        </p:nvSpPr>
        <p:spPr>
          <a:xfrm>
            <a:off x="-100853" y="-94129"/>
            <a:ext cx="4128247" cy="52376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5"/>
          <p:cNvSpPr/>
          <p:nvPr/>
        </p:nvSpPr>
        <p:spPr>
          <a:xfrm>
            <a:off x="51547" y="4416213"/>
            <a:ext cx="9187280" cy="8796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535" y="262617"/>
            <a:ext cx="4780764" cy="3599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217" y="0"/>
            <a:ext cx="870756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809"/>
            <a:ext cx="9144000" cy="4999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3612"/>
            <a:ext cx="9144000" cy="44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 txBox="1"/>
          <p:nvPr/>
        </p:nvSpPr>
        <p:spPr>
          <a:xfrm>
            <a:off x="373063" y="283658"/>
            <a:ext cx="8390547" cy="320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 rénovation énergétique de nos logements, pourquoi ? Ensemble, pourquoi ?</a:t>
            </a: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596154" y="1420586"/>
            <a:ext cx="907676" cy="531159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Optimiser l’efficacité énergétique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"/>
          <p:cNvSpPr txBox="1"/>
          <p:nvPr/>
        </p:nvSpPr>
        <p:spPr>
          <a:xfrm>
            <a:off x="634253" y="919618"/>
            <a:ext cx="29583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Motivations à rénover</a:t>
            </a:r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"/>
          <p:cNvSpPr txBox="1"/>
          <p:nvPr/>
        </p:nvSpPr>
        <p:spPr>
          <a:xfrm>
            <a:off x="4773706" y="919618"/>
            <a:ext cx="29583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Motivations à le faire ensemble</a:t>
            </a: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640975" y="2097425"/>
            <a:ext cx="907676" cy="531159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Matériaux durable</a:t>
            </a: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5076264" y="1405447"/>
            <a:ext cx="907676" cy="531159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Économie possible ?</a:t>
            </a: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488579" y="2821775"/>
            <a:ext cx="907676" cy="531159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Diagnostic d’abord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"/>
          <p:cNvSpPr/>
          <p:nvPr/>
        </p:nvSpPr>
        <p:spPr>
          <a:xfrm>
            <a:off x="6181167" y="1469821"/>
            <a:ext cx="1147480" cy="531159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Mise en commun des efforts de diagnostic</a:t>
            </a: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521077" y="3422122"/>
            <a:ext cx="907676" cy="531159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Meilleur confort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"/>
          <p:cNvSpPr/>
          <p:nvPr/>
        </p:nvSpPr>
        <p:spPr>
          <a:xfrm>
            <a:off x="5076264" y="2097425"/>
            <a:ext cx="962589" cy="72435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 qu’on peut répliquer de l’un à l’autre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"/>
          <p:cNvSpPr/>
          <p:nvPr/>
        </p:nvSpPr>
        <p:spPr>
          <a:xfrm>
            <a:off x="6366058" y="2132254"/>
            <a:ext cx="962589" cy="419009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Homogénité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"/>
          <p:cNvSpPr/>
          <p:nvPr/>
        </p:nvSpPr>
        <p:spPr>
          <a:xfrm>
            <a:off x="1701057" y="1469821"/>
            <a:ext cx="907676" cy="531159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Consommer moins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"/>
          <p:cNvSpPr/>
          <p:nvPr/>
        </p:nvSpPr>
        <p:spPr>
          <a:xfrm>
            <a:off x="6301069" y="2682537"/>
            <a:ext cx="907676" cy="531159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motiver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"/>
          <p:cNvSpPr/>
          <p:nvPr/>
        </p:nvSpPr>
        <p:spPr>
          <a:xfrm>
            <a:off x="4914902" y="3156542"/>
            <a:ext cx="907676" cy="531159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Plus fort ensemble VS urbanisme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"/>
          <p:cNvSpPr/>
          <p:nvPr/>
        </p:nvSpPr>
        <p:spPr>
          <a:xfrm>
            <a:off x="6516222" y="3344970"/>
            <a:ext cx="907676" cy="531159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Homogénité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"/>
          <p:cNvSpPr/>
          <p:nvPr/>
        </p:nvSpPr>
        <p:spPr>
          <a:xfrm>
            <a:off x="5131177" y="3632054"/>
            <a:ext cx="907676" cy="531159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Seul </a:t>
            </a:r>
            <a:b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eu refus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"/>
          <p:cNvSpPr/>
          <p:nvPr/>
        </p:nvSpPr>
        <p:spPr>
          <a:xfrm>
            <a:off x="1815353" y="2264808"/>
            <a:ext cx="907676" cy="531159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Démarche durable</a:t>
            </a: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420970" y="4118555"/>
            <a:ext cx="1156447" cy="531159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Faciliter démarche avec professionnels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"/>
          <p:cNvSpPr/>
          <p:nvPr/>
        </p:nvSpPr>
        <p:spPr>
          <a:xfrm>
            <a:off x="7467598" y="4409921"/>
            <a:ext cx="1156447" cy="531159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trouver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3292"/>
            <a:ext cx="9144000" cy="3956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1"/>
          <p:cNvSpPr txBox="1"/>
          <p:nvPr>
            <p:ph type="title"/>
          </p:nvPr>
        </p:nvSpPr>
        <p:spPr>
          <a:xfrm>
            <a:off x="373063" y="1215922"/>
            <a:ext cx="3578271" cy="410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08" name="Google Shape;508;p21">
            <a:hlinkClick action="ppaction://hlinksldjump" r:id="rId3"/>
          </p:cNvPr>
          <p:cNvSpPr/>
          <p:nvPr/>
        </p:nvSpPr>
        <p:spPr>
          <a:xfrm>
            <a:off x="4375150" y="1216025"/>
            <a:ext cx="4375150" cy="334963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425" lIns="71425" spcFirstLastPara="1" rIns="0" wrap="square" tIns="7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 rénovation énergétique : c’est quoi et à quel coût ?</a:t>
            </a:r>
            <a:endParaRPr b="0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1">
            <a:hlinkClick action="ppaction://hlinksldjump" r:id="rId4"/>
          </p:cNvPr>
          <p:cNvSpPr/>
          <p:nvPr/>
        </p:nvSpPr>
        <p:spPr>
          <a:xfrm>
            <a:off x="4375150" y="1550988"/>
            <a:ext cx="4375150" cy="333375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425" lIns="71425" spcFirstLastPara="1" rIns="0" wrap="square" tIns="698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Les projets de rénovation de ce groupe</a:t>
            </a:r>
            <a:endParaRPr b="0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1">
            <a:hlinkClick action="ppaction://hlinksldjump" r:id="rId5"/>
          </p:cNvPr>
          <p:cNvSpPr/>
          <p:nvPr/>
        </p:nvSpPr>
        <p:spPr>
          <a:xfrm>
            <a:off x="4375150" y="1884363"/>
            <a:ext cx="4375150" cy="334963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425" lIns="71425" spcFirstLastPara="1" rIns="0" wrap="square" tIns="7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Les demandes de subsides pour l’accompagnement</a:t>
            </a:r>
            <a:endParaRPr b="0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1">
            <a:hlinkClick action="ppaction://hlinksldjump" r:id="rId6"/>
          </p:cNvPr>
          <p:cNvSpPr/>
          <p:nvPr/>
        </p:nvSpPr>
        <p:spPr>
          <a:xfrm>
            <a:off x="4375150" y="2219325"/>
            <a:ext cx="4375150" cy="333375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850" lIns="71425" spcFirstLastPara="1" rIns="0" wrap="square" tIns="7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Dialogue avec l’urbanisme</a:t>
            </a:r>
            <a:endParaRPr b="0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1"/>
          <p:cNvSpPr/>
          <p:nvPr/>
        </p:nvSpPr>
        <p:spPr>
          <a:xfrm>
            <a:off x="4375150" y="2552700"/>
            <a:ext cx="4375150" cy="334963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425" lIns="71425" spcFirstLastPara="1" rIns="0" wrap="square" tIns="7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1"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Prochaines étapes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1"/>
          <p:cNvSpPr/>
          <p:nvPr/>
        </p:nvSpPr>
        <p:spPr>
          <a:xfrm>
            <a:off x="-100853" y="-94129"/>
            <a:ext cx="4128247" cy="52376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1"/>
          <p:cNvSpPr/>
          <p:nvPr/>
        </p:nvSpPr>
        <p:spPr>
          <a:xfrm>
            <a:off x="51547" y="4416213"/>
            <a:ext cx="9187280" cy="8796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2"/>
          <p:cNvSpPr txBox="1"/>
          <p:nvPr/>
        </p:nvSpPr>
        <p:spPr>
          <a:xfrm>
            <a:off x="373063" y="283658"/>
            <a:ext cx="8390547" cy="320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Prochaines étapes</a:t>
            </a:r>
            <a:endParaRPr/>
          </a:p>
        </p:txBody>
      </p:sp>
      <p:sp>
        <p:nvSpPr>
          <p:cNvPr id="520" name="Google Shape;520;p22"/>
          <p:cNvSpPr txBox="1"/>
          <p:nvPr/>
        </p:nvSpPr>
        <p:spPr>
          <a:xfrm>
            <a:off x="373063" y="1089201"/>
            <a:ext cx="8256588" cy="348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GB" sz="1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Nous aider à bien comprendre vos besoins/projets</a:t>
            </a:r>
            <a:br>
              <a:rPr b="1" i="0" lang="en-GB" sz="1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définir ceux </a:t>
            </a:r>
            <a:r>
              <a:rPr b="0"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 groupe</a:t>
            </a:r>
            <a:endParaRPr b="0" i="0" sz="14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GB" sz="1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subside RENOLAB gagné, nous aurons un accompagnement ++</a:t>
            </a:r>
            <a:br>
              <a:rPr b="1"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Nous planifierons alors une prochaine rencontre avec les experts (archi, PEB) à la mi janvier pour affiner les projets de chacun</a:t>
            </a:r>
            <a:endParaRPr b="1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GB" sz="1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Nous partager : les devis que vous avez déjà reçus, les entrepeneurs que vous conseillez et déconseillez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GB" sz="1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Nous poursuivons le dialogue avec la commune pour faciliter l’approbation du permis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GB" sz="1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Vous pensez à d’autres chose ?</a:t>
            </a:r>
            <a:endParaRPr/>
          </a:p>
          <a:p>
            <a:pPr indent="-285750" lvl="1" marL="742950" marR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Continuer la mobilisation 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=&gt; Chacun peut mobiliser ses voisins + mobilisation large (via la commune, via Habitat et Participation)</a:t>
            </a:r>
            <a:endParaRPr/>
          </a:p>
          <a:p>
            <a:pPr indent="-285750" lvl="1" marL="742950" marR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Liste d’entrepreneurs agréés ? En parler à T&amp;P rénovation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t/>
            </a:r>
            <a:endParaRPr b="0" i="0" sz="14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 txBox="1"/>
          <p:nvPr/>
        </p:nvSpPr>
        <p:spPr>
          <a:xfrm>
            <a:off x="373063" y="283658"/>
            <a:ext cx="8390547" cy="320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L’aventure commune dans laquelle on s’embarque</a:t>
            </a:r>
            <a:endParaRPr/>
          </a:p>
        </p:txBody>
      </p:sp>
      <p:cxnSp>
        <p:nvCxnSpPr>
          <p:cNvPr id="236" name="Google Shape;236;p3"/>
          <p:cNvCxnSpPr/>
          <p:nvPr/>
        </p:nvCxnSpPr>
        <p:spPr>
          <a:xfrm>
            <a:off x="544605" y="1973352"/>
            <a:ext cx="8169089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37" name="Google Shape;237;p3"/>
          <p:cNvSpPr/>
          <p:nvPr/>
        </p:nvSpPr>
        <p:spPr>
          <a:xfrm>
            <a:off x="848847" y="1916202"/>
            <a:ext cx="110937" cy="11093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B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253767" y="968185"/>
            <a:ext cx="1301096" cy="523220"/>
          </a:xfrm>
          <a:prstGeom prst="rect">
            <a:avLst/>
          </a:prstGeom>
          <a:solidFill>
            <a:srgbClr val="FFECD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Constitution du groupe</a:t>
            </a:r>
            <a:endParaRPr/>
          </a:p>
        </p:txBody>
      </p:sp>
      <p:cxnSp>
        <p:nvCxnSpPr>
          <p:cNvPr id="239" name="Google Shape;239;p3"/>
          <p:cNvCxnSpPr>
            <a:stCxn id="238" idx="2"/>
            <a:endCxn id="237" idx="0"/>
          </p:cNvCxnSpPr>
          <p:nvPr/>
        </p:nvCxnSpPr>
        <p:spPr>
          <a:xfrm>
            <a:off x="904315" y="1491405"/>
            <a:ext cx="0" cy="42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0" name="Google Shape;240;p3"/>
          <p:cNvSpPr/>
          <p:nvPr/>
        </p:nvSpPr>
        <p:spPr>
          <a:xfrm>
            <a:off x="1808070" y="1916202"/>
            <a:ext cx="110937" cy="11093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B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1214671" y="2427165"/>
            <a:ext cx="130109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Définition des projets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avec soutien </a:t>
            </a:r>
            <a:br>
              <a:rPr lang="en-GB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archi et PEB</a:t>
            </a:r>
            <a:endParaRPr/>
          </a:p>
        </p:txBody>
      </p:sp>
      <p:cxnSp>
        <p:nvCxnSpPr>
          <p:cNvPr id="242" name="Google Shape;242;p3"/>
          <p:cNvCxnSpPr/>
          <p:nvPr/>
        </p:nvCxnSpPr>
        <p:spPr>
          <a:xfrm>
            <a:off x="1863537" y="2022513"/>
            <a:ext cx="1" cy="42479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3" name="Google Shape;243;p3"/>
          <p:cNvSpPr/>
          <p:nvPr/>
        </p:nvSpPr>
        <p:spPr>
          <a:xfrm>
            <a:off x="2707981" y="1919554"/>
            <a:ext cx="110937" cy="11093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B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"/>
          <p:cNvSpPr txBox="1"/>
          <p:nvPr/>
        </p:nvSpPr>
        <p:spPr>
          <a:xfrm>
            <a:off x="2112901" y="971537"/>
            <a:ext cx="130109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Estimatif des coûts pour chacun</a:t>
            </a:r>
            <a:endParaRPr/>
          </a:p>
        </p:txBody>
      </p:sp>
      <p:cxnSp>
        <p:nvCxnSpPr>
          <p:cNvPr id="245" name="Google Shape;245;p3"/>
          <p:cNvCxnSpPr>
            <a:stCxn id="244" idx="2"/>
            <a:endCxn id="243" idx="0"/>
          </p:cNvCxnSpPr>
          <p:nvPr/>
        </p:nvCxnSpPr>
        <p:spPr>
          <a:xfrm>
            <a:off x="2763449" y="1710201"/>
            <a:ext cx="0" cy="209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6" name="Google Shape;246;p3"/>
          <p:cNvSpPr/>
          <p:nvPr/>
        </p:nvSpPr>
        <p:spPr>
          <a:xfrm>
            <a:off x="3560670" y="1936347"/>
            <a:ext cx="110937" cy="11093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B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 txBox="1"/>
          <p:nvPr/>
        </p:nvSpPr>
        <p:spPr>
          <a:xfrm>
            <a:off x="2902216" y="2447310"/>
            <a:ext cx="143120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Clarification des solutions de financement</a:t>
            </a:r>
            <a:endParaRPr sz="11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8" name="Google Shape;248;p3"/>
          <p:cNvCxnSpPr/>
          <p:nvPr/>
        </p:nvCxnSpPr>
        <p:spPr>
          <a:xfrm>
            <a:off x="3616137" y="2042658"/>
            <a:ext cx="1" cy="42479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9" name="Google Shape;249;p3"/>
          <p:cNvSpPr/>
          <p:nvPr/>
        </p:nvSpPr>
        <p:spPr>
          <a:xfrm>
            <a:off x="4373220" y="1916202"/>
            <a:ext cx="110937" cy="11093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B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/>
          <p:nvPr/>
        </p:nvSpPr>
        <p:spPr>
          <a:xfrm>
            <a:off x="3713085" y="968185"/>
            <a:ext cx="143120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Confirmation de participation </a:t>
            </a:r>
            <a:endParaRPr/>
          </a:p>
        </p:txBody>
      </p:sp>
      <p:cxnSp>
        <p:nvCxnSpPr>
          <p:cNvPr id="251" name="Google Shape;251;p3"/>
          <p:cNvCxnSpPr>
            <a:stCxn id="250" idx="2"/>
            <a:endCxn id="249" idx="0"/>
          </p:cNvCxnSpPr>
          <p:nvPr/>
        </p:nvCxnSpPr>
        <p:spPr>
          <a:xfrm>
            <a:off x="4428688" y="1491405"/>
            <a:ext cx="0" cy="42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2" name="Google Shape;252;p3"/>
          <p:cNvSpPr/>
          <p:nvPr/>
        </p:nvSpPr>
        <p:spPr>
          <a:xfrm>
            <a:off x="5224228" y="1936347"/>
            <a:ext cx="110937" cy="11093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B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"/>
          <p:cNvSpPr txBox="1"/>
          <p:nvPr/>
        </p:nvSpPr>
        <p:spPr>
          <a:xfrm>
            <a:off x="4565774" y="2447310"/>
            <a:ext cx="143120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Introduction demande de permis groupé</a:t>
            </a:r>
            <a:endParaRPr sz="11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4" name="Google Shape;254;p3"/>
          <p:cNvCxnSpPr/>
          <p:nvPr/>
        </p:nvCxnSpPr>
        <p:spPr>
          <a:xfrm>
            <a:off x="5279695" y="2042658"/>
            <a:ext cx="1" cy="42479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5" name="Google Shape;255;p3"/>
          <p:cNvSpPr/>
          <p:nvPr/>
        </p:nvSpPr>
        <p:spPr>
          <a:xfrm>
            <a:off x="5985435" y="1916202"/>
            <a:ext cx="110937" cy="11093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B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"/>
          <p:cNvSpPr txBox="1"/>
          <p:nvPr/>
        </p:nvSpPr>
        <p:spPr>
          <a:xfrm>
            <a:off x="5325300" y="968185"/>
            <a:ext cx="143120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Demande et comparaison de devis</a:t>
            </a:r>
            <a:endParaRPr/>
          </a:p>
        </p:txBody>
      </p:sp>
      <p:cxnSp>
        <p:nvCxnSpPr>
          <p:cNvPr id="257" name="Google Shape;257;p3"/>
          <p:cNvCxnSpPr>
            <a:stCxn id="256" idx="2"/>
            <a:endCxn id="255" idx="0"/>
          </p:cNvCxnSpPr>
          <p:nvPr/>
        </p:nvCxnSpPr>
        <p:spPr>
          <a:xfrm>
            <a:off x="6040903" y="1706849"/>
            <a:ext cx="0" cy="209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8" name="Google Shape;258;p3"/>
          <p:cNvSpPr/>
          <p:nvPr/>
        </p:nvSpPr>
        <p:spPr>
          <a:xfrm>
            <a:off x="6679902" y="1934550"/>
            <a:ext cx="110937" cy="11093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B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"/>
          <p:cNvSpPr txBox="1"/>
          <p:nvPr/>
        </p:nvSpPr>
        <p:spPr>
          <a:xfrm>
            <a:off x="6021448" y="2445513"/>
            <a:ext cx="143120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Choix et signature des devis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Cible : juin 2022</a:t>
            </a:r>
            <a:endParaRPr b="1" sz="11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0" name="Google Shape;260;p3"/>
          <p:cNvCxnSpPr/>
          <p:nvPr/>
        </p:nvCxnSpPr>
        <p:spPr>
          <a:xfrm>
            <a:off x="6735369" y="2040861"/>
            <a:ext cx="1" cy="42479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1" name="Google Shape;261;p3"/>
          <p:cNvSpPr/>
          <p:nvPr/>
        </p:nvSpPr>
        <p:spPr>
          <a:xfrm>
            <a:off x="8156586" y="1916202"/>
            <a:ext cx="110937" cy="11093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B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"/>
          <p:cNvSpPr txBox="1"/>
          <p:nvPr/>
        </p:nvSpPr>
        <p:spPr>
          <a:xfrm>
            <a:off x="7496451" y="968185"/>
            <a:ext cx="143120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Suivi et réception des chantiers</a:t>
            </a:r>
            <a:endParaRPr/>
          </a:p>
        </p:txBody>
      </p:sp>
      <p:cxnSp>
        <p:nvCxnSpPr>
          <p:cNvPr id="263" name="Google Shape;263;p3"/>
          <p:cNvCxnSpPr>
            <a:stCxn id="262" idx="2"/>
            <a:endCxn id="261" idx="0"/>
          </p:cNvCxnSpPr>
          <p:nvPr/>
        </p:nvCxnSpPr>
        <p:spPr>
          <a:xfrm>
            <a:off x="8212054" y="1706849"/>
            <a:ext cx="0" cy="209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4" name="Google Shape;26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4069" y="3507050"/>
            <a:ext cx="1731502" cy="132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"/>
          <p:cNvSpPr txBox="1"/>
          <p:nvPr/>
        </p:nvSpPr>
        <p:spPr>
          <a:xfrm>
            <a:off x="2691358" y="4781225"/>
            <a:ext cx="29769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www.renov-roue-rad.brussels</a:t>
            </a:r>
            <a:r>
              <a:rPr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"/>
          <p:cNvSpPr txBox="1"/>
          <p:nvPr/>
        </p:nvSpPr>
        <p:spPr>
          <a:xfrm>
            <a:off x="373063" y="283658"/>
            <a:ext cx="8390547" cy="320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Pour rendre cela possible, nous travaillons sur différents fronts</a:t>
            </a:r>
            <a:endParaRPr/>
          </a:p>
        </p:txBody>
      </p:sp>
      <p:cxnSp>
        <p:nvCxnSpPr>
          <p:cNvPr id="271" name="Google Shape;271;p4"/>
          <p:cNvCxnSpPr/>
          <p:nvPr/>
        </p:nvCxnSpPr>
        <p:spPr>
          <a:xfrm>
            <a:off x="544605" y="1973352"/>
            <a:ext cx="8169089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2" name="Google Shape;272;p4"/>
          <p:cNvSpPr/>
          <p:nvPr/>
        </p:nvSpPr>
        <p:spPr>
          <a:xfrm>
            <a:off x="848847" y="1916202"/>
            <a:ext cx="110937" cy="11093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B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"/>
          <p:cNvSpPr txBox="1"/>
          <p:nvPr/>
        </p:nvSpPr>
        <p:spPr>
          <a:xfrm>
            <a:off x="253767" y="968185"/>
            <a:ext cx="13010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Constitution du groupe</a:t>
            </a:r>
            <a:endParaRPr/>
          </a:p>
        </p:txBody>
      </p:sp>
      <p:cxnSp>
        <p:nvCxnSpPr>
          <p:cNvPr id="274" name="Google Shape;274;p4"/>
          <p:cNvCxnSpPr>
            <a:stCxn id="273" idx="2"/>
            <a:endCxn id="272" idx="0"/>
          </p:cNvCxnSpPr>
          <p:nvPr/>
        </p:nvCxnSpPr>
        <p:spPr>
          <a:xfrm>
            <a:off x="904315" y="1491405"/>
            <a:ext cx="0" cy="42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5" name="Google Shape;275;p4"/>
          <p:cNvSpPr/>
          <p:nvPr/>
        </p:nvSpPr>
        <p:spPr>
          <a:xfrm>
            <a:off x="1808070" y="1916202"/>
            <a:ext cx="110937" cy="11093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B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"/>
          <p:cNvSpPr txBox="1"/>
          <p:nvPr/>
        </p:nvSpPr>
        <p:spPr>
          <a:xfrm>
            <a:off x="1214671" y="2427165"/>
            <a:ext cx="13010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Définition des projets </a:t>
            </a:r>
            <a:endParaRPr/>
          </a:p>
        </p:txBody>
      </p:sp>
      <p:cxnSp>
        <p:nvCxnSpPr>
          <p:cNvPr id="277" name="Google Shape;277;p4"/>
          <p:cNvCxnSpPr/>
          <p:nvPr/>
        </p:nvCxnSpPr>
        <p:spPr>
          <a:xfrm>
            <a:off x="1863537" y="2022513"/>
            <a:ext cx="1" cy="42479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8" name="Google Shape;278;p4"/>
          <p:cNvSpPr/>
          <p:nvPr/>
        </p:nvSpPr>
        <p:spPr>
          <a:xfrm>
            <a:off x="2707981" y="1919554"/>
            <a:ext cx="110937" cy="11093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B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"/>
          <p:cNvSpPr txBox="1"/>
          <p:nvPr/>
        </p:nvSpPr>
        <p:spPr>
          <a:xfrm>
            <a:off x="2112901" y="971537"/>
            <a:ext cx="130109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Estimatif des coûts pour chacun</a:t>
            </a:r>
            <a:endParaRPr/>
          </a:p>
        </p:txBody>
      </p:sp>
      <p:cxnSp>
        <p:nvCxnSpPr>
          <p:cNvPr id="280" name="Google Shape;280;p4"/>
          <p:cNvCxnSpPr>
            <a:stCxn id="279" idx="2"/>
            <a:endCxn id="278" idx="0"/>
          </p:cNvCxnSpPr>
          <p:nvPr/>
        </p:nvCxnSpPr>
        <p:spPr>
          <a:xfrm>
            <a:off x="2763449" y="1710201"/>
            <a:ext cx="0" cy="209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1" name="Google Shape;281;p4"/>
          <p:cNvSpPr/>
          <p:nvPr/>
        </p:nvSpPr>
        <p:spPr>
          <a:xfrm>
            <a:off x="3560670" y="1936347"/>
            <a:ext cx="110937" cy="11093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B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"/>
          <p:cNvSpPr txBox="1"/>
          <p:nvPr/>
        </p:nvSpPr>
        <p:spPr>
          <a:xfrm>
            <a:off x="2902216" y="2447310"/>
            <a:ext cx="143120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Clarification des solutions de financement</a:t>
            </a:r>
            <a:endParaRPr/>
          </a:p>
        </p:txBody>
      </p:sp>
      <p:cxnSp>
        <p:nvCxnSpPr>
          <p:cNvPr id="283" name="Google Shape;283;p4"/>
          <p:cNvCxnSpPr/>
          <p:nvPr/>
        </p:nvCxnSpPr>
        <p:spPr>
          <a:xfrm>
            <a:off x="3616137" y="2042658"/>
            <a:ext cx="1" cy="42479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4" name="Google Shape;284;p4"/>
          <p:cNvSpPr/>
          <p:nvPr/>
        </p:nvSpPr>
        <p:spPr>
          <a:xfrm>
            <a:off x="4373220" y="1916202"/>
            <a:ext cx="110937" cy="11093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B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"/>
          <p:cNvSpPr txBox="1"/>
          <p:nvPr/>
        </p:nvSpPr>
        <p:spPr>
          <a:xfrm>
            <a:off x="3713085" y="968185"/>
            <a:ext cx="143120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Confirmation de participation </a:t>
            </a:r>
            <a:endParaRPr/>
          </a:p>
        </p:txBody>
      </p:sp>
      <p:cxnSp>
        <p:nvCxnSpPr>
          <p:cNvPr id="286" name="Google Shape;286;p4"/>
          <p:cNvCxnSpPr>
            <a:stCxn id="285" idx="2"/>
            <a:endCxn id="284" idx="0"/>
          </p:cNvCxnSpPr>
          <p:nvPr/>
        </p:nvCxnSpPr>
        <p:spPr>
          <a:xfrm>
            <a:off x="4428688" y="1491405"/>
            <a:ext cx="0" cy="42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7" name="Google Shape;287;p4"/>
          <p:cNvSpPr/>
          <p:nvPr/>
        </p:nvSpPr>
        <p:spPr>
          <a:xfrm>
            <a:off x="5224228" y="1936347"/>
            <a:ext cx="110937" cy="11093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B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"/>
          <p:cNvSpPr txBox="1"/>
          <p:nvPr/>
        </p:nvSpPr>
        <p:spPr>
          <a:xfrm>
            <a:off x="4565774" y="2447310"/>
            <a:ext cx="143120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Introduction demande de permis groupé</a:t>
            </a:r>
            <a:endParaRPr/>
          </a:p>
        </p:txBody>
      </p:sp>
      <p:cxnSp>
        <p:nvCxnSpPr>
          <p:cNvPr id="289" name="Google Shape;289;p4"/>
          <p:cNvCxnSpPr/>
          <p:nvPr/>
        </p:nvCxnSpPr>
        <p:spPr>
          <a:xfrm>
            <a:off x="5279695" y="2042658"/>
            <a:ext cx="1" cy="42479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0" name="Google Shape;290;p4"/>
          <p:cNvSpPr/>
          <p:nvPr/>
        </p:nvSpPr>
        <p:spPr>
          <a:xfrm>
            <a:off x="5985435" y="1916202"/>
            <a:ext cx="110937" cy="11093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B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"/>
          <p:cNvSpPr txBox="1"/>
          <p:nvPr/>
        </p:nvSpPr>
        <p:spPr>
          <a:xfrm>
            <a:off x="5325300" y="968185"/>
            <a:ext cx="143120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Demande et comparaison de devis</a:t>
            </a:r>
            <a:endParaRPr/>
          </a:p>
        </p:txBody>
      </p:sp>
      <p:cxnSp>
        <p:nvCxnSpPr>
          <p:cNvPr id="292" name="Google Shape;292;p4"/>
          <p:cNvCxnSpPr>
            <a:stCxn id="291" idx="2"/>
            <a:endCxn id="290" idx="0"/>
          </p:cNvCxnSpPr>
          <p:nvPr/>
        </p:nvCxnSpPr>
        <p:spPr>
          <a:xfrm>
            <a:off x="6040903" y="1706849"/>
            <a:ext cx="0" cy="209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3" name="Google Shape;293;p4"/>
          <p:cNvSpPr/>
          <p:nvPr/>
        </p:nvSpPr>
        <p:spPr>
          <a:xfrm>
            <a:off x="6679902" y="1934550"/>
            <a:ext cx="110937" cy="11093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B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"/>
          <p:cNvSpPr txBox="1"/>
          <p:nvPr/>
        </p:nvSpPr>
        <p:spPr>
          <a:xfrm>
            <a:off x="6021448" y="2445513"/>
            <a:ext cx="143120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Choix et signature des devis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Cible : juin 2022</a:t>
            </a:r>
            <a:endParaRPr/>
          </a:p>
        </p:txBody>
      </p:sp>
      <p:cxnSp>
        <p:nvCxnSpPr>
          <p:cNvPr id="295" name="Google Shape;295;p4"/>
          <p:cNvCxnSpPr/>
          <p:nvPr/>
        </p:nvCxnSpPr>
        <p:spPr>
          <a:xfrm>
            <a:off x="6735369" y="2040861"/>
            <a:ext cx="1" cy="42479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6" name="Google Shape;296;p4"/>
          <p:cNvSpPr/>
          <p:nvPr/>
        </p:nvSpPr>
        <p:spPr>
          <a:xfrm>
            <a:off x="8156586" y="1916202"/>
            <a:ext cx="110937" cy="11093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B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"/>
          <p:cNvSpPr txBox="1"/>
          <p:nvPr/>
        </p:nvSpPr>
        <p:spPr>
          <a:xfrm>
            <a:off x="7496451" y="968185"/>
            <a:ext cx="143120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Suivi et réception des chantiers</a:t>
            </a:r>
            <a:endParaRPr/>
          </a:p>
        </p:txBody>
      </p:sp>
      <p:cxnSp>
        <p:nvCxnSpPr>
          <p:cNvPr id="298" name="Google Shape;298;p4"/>
          <p:cNvCxnSpPr>
            <a:stCxn id="297" idx="2"/>
            <a:endCxn id="296" idx="0"/>
          </p:cNvCxnSpPr>
          <p:nvPr/>
        </p:nvCxnSpPr>
        <p:spPr>
          <a:xfrm>
            <a:off x="8212054" y="1706849"/>
            <a:ext cx="0" cy="209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9" name="Google Shape;299;p4"/>
          <p:cNvSpPr/>
          <p:nvPr/>
        </p:nvSpPr>
        <p:spPr>
          <a:xfrm>
            <a:off x="621974" y="1916202"/>
            <a:ext cx="110937" cy="11093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B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p4"/>
          <p:cNvCxnSpPr/>
          <p:nvPr/>
        </p:nvCxnSpPr>
        <p:spPr>
          <a:xfrm>
            <a:off x="679991" y="2024105"/>
            <a:ext cx="0" cy="116186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1" name="Google Shape;301;p4"/>
          <p:cNvSpPr txBox="1"/>
          <p:nvPr/>
        </p:nvSpPr>
        <p:spPr>
          <a:xfrm>
            <a:off x="38435" y="3872341"/>
            <a:ext cx="173176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Dialogue avec l’urbanisme </a:t>
            </a:r>
            <a:br>
              <a:rPr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(commune et Région</a:t>
            </a:r>
            <a:endParaRPr sz="11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1036664" y="1922588"/>
            <a:ext cx="110937" cy="11093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B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3" name="Google Shape;303;p4"/>
          <p:cNvCxnSpPr/>
          <p:nvPr/>
        </p:nvCxnSpPr>
        <p:spPr>
          <a:xfrm>
            <a:off x="1094681" y="2030491"/>
            <a:ext cx="0" cy="184185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4" name="Google Shape;304;p4"/>
          <p:cNvSpPr txBox="1"/>
          <p:nvPr/>
        </p:nvSpPr>
        <p:spPr>
          <a:xfrm>
            <a:off x="253767" y="3236726"/>
            <a:ext cx="1301096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Demandes de subsides</a:t>
            </a:r>
            <a:endParaRPr sz="11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"/>
          <p:cNvSpPr txBox="1"/>
          <p:nvPr>
            <p:ph type="title"/>
          </p:nvPr>
        </p:nvSpPr>
        <p:spPr>
          <a:xfrm>
            <a:off x="373063" y="1215922"/>
            <a:ext cx="3578271" cy="410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0" name="Google Shape;310;p5"/>
          <p:cNvSpPr/>
          <p:nvPr/>
        </p:nvSpPr>
        <p:spPr>
          <a:xfrm>
            <a:off x="4375150" y="1216025"/>
            <a:ext cx="4375150" cy="334963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425" lIns="71425" spcFirstLastPara="1" rIns="0" wrap="square" tIns="7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1"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rénovation énergétique : c’est quoi et à quel coût ?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">
            <a:hlinkClick action="ppaction://hlinksldjump" r:id="rId3"/>
          </p:cNvPr>
          <p:cNvSpPr/>
          <p:nvPr/>
        </p:nvSpPr>
        <p:spPr>
          <a:xfrm>
            <a:off x="4375150" y="1550988"/>
            <a:ext cx="4375150" cy="333375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425" lIns="71425" spcFirstLastPara="1" rIns="0" wrap="square" tIns="698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Les projets de rénovation de ce groupe</a:t>
            </a:r>
            <a:endParaRPr b="0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">
            <a:hlinkClick action="ppaction://hlinksldjump" r:id="rId4"/>
          </p:cNvPr>
          <p:cNvSpPr/>
          <p:nvPr/>
        </p:nvSpPr>
        <p:spPr>
          <a:xfrm>
            <a:off x="4375150" y="1884363"/>
            <a:ext cx="4375150" cy="334963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425" lIns="71425" spcFirstLastPara="1" rIns="0" wrap="square" tIns="7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Les demandes de subsides pour l’accompagnement</a:t>
            </a:r>
            <a:endParaRPr b="0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">
            <a:hlinkClick action="ppaction://hlinksldjump" r:id="rId5"/>
          </p:cNvPr>
          <p:cNvSpPr/>
          <p:nvPr/>
        </p:nvSpPr>
        <p:spPr>
          <a:xfrm>
            <a:off x="4375150" y="2219325"/>
            <a:ext cx="4375150" cy="333375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850" lIns="71425" spcFirstLastPara="1" rIns="0" wrap="square" tIns="7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Dialogue avec l’urbanisme</a:t>
            </a:r>
            <a:endParaRPr b="0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">
            <a:hlinkClick action="ppaction://hlinksldjump" r:id="rId6"/>
          </p:cNvPr>
          <p:cNvSpPr/>
          <p:nvPr/>
        </p:nvSpPr>
        <p:spPr>
          <a:xfrm>
            <a:off x="4375150" y="2552700"/>
            <a:ext cx="4375150" cy="334963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425" lIns="71425" spcFirstLastPara="1" rIns="0" wrap="square" tIns="7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Prochaines étapes</a:t>
            </a:r>
            <a:endParaRPr b="0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"/>
          <p:cNvSpPr/>
          <p:nvPr/>
        </p:nvSpPr>
        <p:spPr>
          <a:xfrm>
            <a:off x="-100853" y="-94129"/>
            <a:ext cx="4128247" cy="52376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"/>
          <p:cNvSpPr/>
          <p:nvPr/>
        </p:nvSpPr>
        <p:spPr>
          <a:xfrm>
            <a:off x="51547" y="4416213"/>
            <a:ext cx="9187280" cy="8796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"/>
          <p:cNvSpPr txBox="1"/>
          <p:nvPr/>
        </p:nvSpPr>
        <p:spPr>
          <a:xfrm>
            <a:off x="373063" y="283658"/>
            <a:ext cx="8390547" cy="320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Les pertes de chaleurs se répartissent sur les différentes parois</a:t>
            </a:r>
            <a:endParaRPr/>
          </a:p>
        </p:txBody>
      </p:sp>
      <p:pic>
        <p:nvPicPr>
          <p:cNvPr descr="Quelles solutions contre les déperditions de chaleur de votre logement ? |  EURADIF - Fabricant de portes d&amp;#39;entrée en aluminium, d&amp;#39;ouvrants monobloc et  de panneaux décoratifs" id="322" name="Google Shape;32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1000125"/>
            <a:ext cx="42672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6859"/>
            <a:ext cx="9144000" cy="400726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7"/>
          <p:cNvSpPr txBox="1"/>
          <p:nvPr/>
        </p:nvSpPr>
        <p:spPr>
          <a:xfrm>
            <a:off x="373063" y="283658"/>
            <a:ext cx="8390547" cy="320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Après avoir isolé la toiture, les façades sont le poste principal de pertes d’énergie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3" name="Google Shape;333;p8"/>
          <p:cNvGraphicFramePr/>
          <p:nvPr/>
        </p:nvGraphicFramePr>
        <p:xfrm>
          <a:off x="531813" y="1125538"/>
          <a:ext cx="8170862" cy="30226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334" name="Google Shape;334;p8"/>
          <p:cNvSpPr/>
          <p:nvPr/>
        </p:nvSpPr>
        <p:spPr>
          <a:xfrm>
            <a:off x="5343525" y="3094038"/>
            <a:ext cx="327025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6.500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582613" y="4108449"/>
            <a:ext cx="954088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Accompagnement (CSS + Archi)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>
            <a:off x="1754188" y="4108450"/>
            <a:ext cx="387350" cy="13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Toiture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8"/>
          <p:cNvSpPr/>
          <p:nvPr/>
        </p:nvSpPr>
        <p:spPr>
          <a:xfrm>
            <a:off x="4359275" y="4108450"/>
            <a:ext cx="515938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Façade extension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8"/>
          <p:cNvSpPr/>
          <p:nvPr/>
        </p:nvSpPr>
        <p:spPr>
          <a:xfrm>
            <a:off x="2625725" y="4108450"/>
            <a:ext cx="425450" cy="13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Façades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8"/>
          <p:cNvSpPr/>
          <p:nvPr/>
        </p:nvSpPr>
        <p:spPr>
          <a:xfrm>
            <a:off x="3644900" y="4108450"/>
            <a:ext cx="166688" cy="13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Sol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8"/>
          <p:cNvSpPr/>
          <p:nvPr/>
        </p:nvSpPr>
        <p:spPr>
          <a:xfrm>
            <a:off x="6232525" y="3424238"/>
            <a:ext cx="327025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3.850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8"/>
          <p:cNvSpPr/>
          <p:nvPr/>
        </p:nvSpPr>
        <p:spPr>
          <a:xfrm>
            <a:off x="5218113" y="4108450"/>
            <a:ext cx="579438" cy="13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Ventilation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8"/>
          <p:cNvSpPr/>
          <p:nvPr/>
        </p:nvSpPr>
        <p:spPr>
          <a:xfrm>
            <a:off x="5908675" y="4108450"/>
            <a:ext cx="976313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Boiler thermodynamique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8"/>
          <p:cNvSpPr/>
          <p:nvPr/>
        </p:nvSpPr>
        <p:spPr>
          <a:xfrm>
            <a:off x="7004050" y="4108450"/>
            <a:ext cx="563563" cy="13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Etanchéité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8"/>
          <p:cNvSpPr/>
          <p:nvPr/>
        </p:nvSpPr>
        <p:spPr>
          <a:xfrm>
            <a:off x="7737475" y="4108450"/>
            <a:ext cx="877888" cy="13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Pompe à chaleur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8"/>
          <p:cNvSpPr/>
          <p:nvPr/>
        </p:nvSpPr>
        <p:spPr>
          <a:xfrm>
            <a:off x="895350" y="2763838"/>
            <a:ext cx="327025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9.150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8"/>
          <p:cNvSpPr/>
          <p:nvPr/>
        </p:nvSpPr>
        <p:spPr>
          <a:xfrm>
            <a:off x="1752600" y="1046163"/>
            <a:ext cx="392113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22.941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8"/>
          <p:cNvSpPr/>
          <p:nvPr/>
        </p:nvSpPr>
        <p:spPr>
          <a:xfrm>
            <a:off x="2643188" y="1055688"/>
            <a:ext cx="392113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22.867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8"/>
          <p:cNvSpPr/>
          <p:nvPr/>
        </p:nvSpPr>
        <p:spPr>
          <a:xfrm>
            <a:off x="3532188" y="1412875"/>
            <a:ext cx="392113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20.000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8"/>
          <p:cNvSpPr/>
          <p:nvPr/>
        </p:nvSpPr>
        <p:spPr>
          <a:xfrm>
            <a:off x="4452939" y="3024188"/>
            <a:ext cx="327025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7.060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8"/>
          <p:cNvSpPr/>
          <p:nvPr/>
        </p:nvSpPr>
        <p:spPr>
          <a:xfrm>
            <a:off x="2643188" y="3322639"/>
            <a:ext cx="392113" cy="136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10.823</a:t>
            </a:r>
            <a:endParaRPr b="0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8"/>
          <p:cNvSpPr/>
          <p:nvPr/>
        </p:nvSpPr>
        <p:spPr>
          <a:xfrm>
            <a:off x="7121525" y="3721100"/>
            <a:ext cx="327025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1.472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8"/>
          <p:cNvSpPr/>
          <p:nvPr/>
        </p:nvSpPr>
        <p:spPr>
          <a:xfrm>
            <a:off x="7980363" y="2359025"/>
            <a:ext cx="392113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12.400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8"/>
          <p:cNvSpPr/>
          <p:nvPr/>
        </p:nvSpPr>
        <p:spPr>
          <a:xfrm>
            <a:off x="1784350" y="3576638"/>
            <a:ext cx="327025" cy="136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6.740</a:t>
            </a:r>
            <a:endParaRPr b="0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8"/>
          <p:cNvSpPr/>
          <p:nvPr/>
        </p:nvSpPr>
        <p:spPr>
          <a:xfrm>
            <a:off x="2674938" y="1447800"/>
            <a:ext cx="327025" cy="1365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4.800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8"/>
          <p:cNvSpPr/>
          <p:nvPr/>
        </p:nvSpPr>
        <p:spPr>
          <a:xfrm>
            <a:off x="3563938" y="3441700"/>
            <a:ext cx="327025" cy="136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8.921</a:t>
            </a:r>
            <a:endParaRPr b="0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8"/>
          <p:cNvSpPr/>
          <p:nvPr/>
        </p:nvSpPr>
        <p:spPr>
          <a:xfrm>
            <a:off x="3681413" y="2195513"/>
            <a:ext cx="93663" cy="136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8"/>
          <p:cNvSpPr/>
          <p:nvPr/>
        </p:nvSpPr>
        <p:spPr>
          <a:xfrm>
            <a:off x="6042025" y="982663"/>
            <a:ext cx="179388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8"/>
          <p:cNvSpPr/>
          <p:nvPr/>
        </p:nvSpPr>
        <p:spPr>
          <a:xfrm>
            <a:off x="6042025" y="1763713"/>
            <a:ext cx="179388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8"/>
          <p:cNvSpPr/>
          <p:nvPr/>
        </p:nvSpPr>
        <p:spPr>
          <a:xfrm>
            <a:off x="6042025" y="1373188"/>
            <a:ext cx="179388" cy="133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8"/>
          <p:cNvSpPr/>
          <p:nvPr/>
        </p:nvSpPr>
        <p:spPr>
          <a:xfrm>
            <a:off x="6042025" y="1177925"/>
            <a:ext cx="179388" cy="133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8"/>
          <p:cNvSpPr/>
          <p:nvPr/>
        </p:nvSpPr>
        <p:spPr>
          <a:xfrm>
            <a:off x="6042025" y="1568450"/>
            <a:ext cx="179388" cy="133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8"/>
          <p:cNvSpPr/>
          <p:nvPr/>
        </p:nvSpPr>
        <p:spPr>
          <a:xfrm>
            <a:off x="6042025" y="1958975"/>
            <a:ext cx="179388" cy="133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8"/>
          <p:cNvSpPr/>
          <p:nvPr/>
        </p:nvSpPr>
        <p:spPr>
          <a:xfrm>
            <a:off x="6272213" y="990600"/>
            <a:ext cx="1439863" cy="136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Système, Isolation, Chantier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8"/>
          <p:cNvSpPr/>
          <p:nvPr/>
        </p:nvSpPr>
        <p:spPr>
          <a:xfrm>
            <a:off x="6272213" y="1576388"/>
            <a:ext cx="458788" cy="136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Corniche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8"/>
          <p:cNvSpPr/>
          <p:nvPr/>
        </p:nvSpPr>
        <p:spPr>
          <a:xfrm>
            <a:off x="6272213" y="1771650"/>
            <a:ext cx="755650" cy="136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Soubassement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8"/>
          <p:cNvSpPr/>
          <p:nvPr/>
        </p:nvSpPr>
        <p:spPr>
          <a:xfrm>
            <a:off x="6272213" y="1185863"/>
            <a:ext cx="452438" cy="136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Fenêtres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8"/>
          <p:cNvSpPr/>
          <p:nvPr/>
        </p:nvSpPr>
        <p:spPr>
          <a:xfrm>
            <a:off x="6272213" y="1381125"/>
            <a:ext cx="584200" cy="136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Couverture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8"/>
          <p:cNvSpPr/>
          <p:nvPr/>
        </p:nvSpPr>
        <p:spPr>
          <a:xfrm>
            <a:off x="6272213" y="1966913"/>
            <a:ext cx="974725" cy="136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Connection toiture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8"/>
          <p:cNvSpPr txBox="1"/>
          <p:nvPr/>
        </p:nvSpPr>
        <p:spPr>
          <a:xfrm>
            <a:off x="373063" y="283658"/>
            <a:ext cx="8390547" cy="320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-GB" sz="18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Exemple</a:t>
            </a:r>
            <a:r>
              <a:rPr b="1" lang="en-GB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des coûts pour une maison mitoyenne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4" name="Google Shape;374;p9"/>
          <p:cNvCxnSpPr/>
          <p:nvPr/>
        </p:nvCxnSpPr>
        <p:spPr>
          <a:xfrm>
            <a:off x="5956300" y="1939925"/>
            <a:ext cx="29527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375" name="Google Shape;375;p9"/>
          <p:cNvCxnSpPr/>
          <p:nvPr/>
        </p:nvCxnSpPr>
        <p:spPr>
          <a:xfrm>
            <a:off x="1968500" y="3249613"/>
            <a:ext cx="29527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9"/>
          <p:cNvCxnSpPr/>
          <p:nvPr/>
        </p:nvCxnSpPr>
        <p:spPr>
          <a:xfrm>
            <a:off x="2633664" y="2457450"/>
            <a:ext cx="1624013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9"/>
          <p:cNvCxnSpPr/>
          <p:nvPr/>
        </p:nvCxnSpPr>
        <p:spPr>
          <a:xfrm>
            <a:off x="4627563" y="2173288"/>
            <a:ext cx="29527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9"/>
          <p:cNvCxnSpPr/>
          <p:nvPr/>
        </p:nvCxnSpPr>
        <p:spPr>
          <a:xfrm>
            <a:off x="5292725" y="2005013"/>
            <a:ext cx="29368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9"/>
          <p:cNvCxnSpPr/>
          <p:nvPr/>
        </p:nvCxnSpPr>
        <p:spPr>
          <a:xfrm>
            <a:off x="6621463" y="1397000"/>
            <a:ext cx="29527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380" name="Google Shape;380;p9"/>
          <p:cNvCxnSpPr/>
          <p:nvPr/>
        </p:nvCxnSpPr>
        <p:spPr>
          <a:xfrm>
            <a:off x="7286625" y="1397000"/>
            <a:ext cx="29368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381" name="Google Shape;381;p9"/>
          <p:cNvCxnSpPr/>
          <p:nvPr/>
        </p:nvCxnSpPr>
        <p:spPr>
          <a:xfrm>
            <a:off x="7950200" y="2500313"/>
            <a:ext cx="29527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lgDash"/>
            <a:miter lim="800000"/>
            <a:headEnd len="sm" w="sm" type="none"/>
            <a:tailEnd len="sm" w="sm" type="none"/>
          </a:ln>
        </p:spPr>
      </p:cxnSp>
      <p:graphicFrame>
        <p:nvGraphicFramePr>
          <p:cNvPr id="382" name="Google Shape;382;p9"/>
          <p:cNvGraphicFramePr/>
          <p:nvPr/>
        </p:nvGraphicFramePr>
        <p:xfrm>
          <a:off x="704850" y="1314450"/>
          <a:ext cx="8140700" cy="30226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383" name="Google Shape;383;p9"/>
          <p:cNvSpPr/>
          <p:nvPr/>
        </p:nvSpPr>
        <p:spPr>
          <a:xfrm>
            <a:off x="3030538" y="4297363"/>
            <a:ext cx="166688" cy="13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Sol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9"/>
          <p:cNvSpPr/>
          <p:nvPr/>
        </p:nvSpPr>
        <p:spPr>
          <a:xfrm>
            <a:off x="4152900" y="4297363"/>
            <a:ext cx="579438" cy="13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Ventilation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9"/>
          <p:cNvSpPr/>
          <p:nvPr/>
        </p:nvSpPr>
        <p:spPr>
          <a:xfrm>
            <a:off x="5489575" y="4297363"/>
            <a:ext cx="563563" cy="13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Etanchéité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9"/>
          <p:cNvSpPr/>
          <p:nvPr/>
        </p:nvSpPr>
        <p:spPr>
          <a:xfrm>
            <a:off x="6203950" y="4297363"/>
            <a:ext cx="465138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Pompe à chaleur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9"/>
          <p:cNvSpPr/>
          <p:nvPr/>
        </p:nvSpPr>
        <p:spPr>
          <a:xfrm>
            <a:off x="6964363" y="4297363"/>
            <a:ext cx="273050" cy="13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Total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9"/>
          <p:cNvSpPr/>
          <p:nvPr/>
        </p:nvSpPr>
        <p:spPr>
          <a:xfrm>
            <a:off x="2252663" y="2085975"/>
            <a:ext cx="392113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22.867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9"/>
          <p:cNvSpPr/>
          <p:nvPr/>
        </p:nvSpPr>
        <p:spPr>
          <a:xfrm>
            <a:off x="7581900" y="4297363"/>
            <a:ext cx="365125" cy="13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Primes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9"/>
          <p:cNvSpPr/>
          <p:nvPr/>
        </p:nvSpPr>
        <p:spPr>
          <a:xfrm>
            <a:off x="3519488" y="4297363"/>
            <a:ext cx="515938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Façade extension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9"/>
          <p:cNvSpPr/>
          <p:nvPr/>
        </p:nvSpPr>
        <p:spPr>
          <a:xfrm>
            <a:off x="4619625" y="4297363"/>
            <a:ext cx="976313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Boiler thermodynamique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9"/>
          <p:cNvSpPr/>
          <p:nvPr/>
        </p:nvSpPr>
        <p:spPr>
          <a:xfrm>
            <a:off x="3613150" y="3783013"/>
            <a:ext cx="327025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7.060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9"/>
          <p:cNvSpPr/>
          <p:nvPr/>
        </p:nvSpPr>
        <p:spPr>
          <a:xfrm>
            <a:off x="1589088" y="4297363"/>
            <a:ext cx="387350" cy="13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Toiture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9"/>
          <p:cNvSpPr/>
          <p:nvPr/>
        </p:nvSpPr>
        <p:spPr>
          <a:xfrm>
            <a:off x="2235200" y="4297363"/>
            <a:ext cx="425450" cy="13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Façades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9"/>
          <p:cNvSpPr/>
          <p:nvPr/>
        </p:nvSpPr>
        <p:spPr>
          <a:xfrm>
            <a:off x="955675" y="3692525"/>
            <a:ext cx="327025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9.150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9"/>
          <p:cNvSpPr/>
          <p:nvPr/>
        </p:nvSpPr>
        <p:spPr>
          <a:xfrm>
            <a:off x="1587500" y="3087688"/>
            <a:ext cx="392113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22.941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9"/>
          <p:cNvSpPr/>
          <p:nvPr/>
        </p:nvSpPr>
        <p:spPr>
          <a:xfrm>
            <a:off x="2917825" y="3216275"/>
            <a:ext cx="392113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20.000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9"/>
          <p:cNvSpPr/>
          <p:nvPr/>
        </p:nvSpPr>
        <p:spPr>
          <a:xfrm>
            <a:off x="4278313" y="2011363"/>
            <a:ext cx="327025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6.500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9"/>
          <p:cNvSpPr/>
          <p:nvPr/>
        </p:nvSpPr>
        <p:spPr>
          <a:xfrm>
            <a:off x="8280400" y="4297363"/>
            <a:ext cx="300038" cy="13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Reste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9"/>
          <p:cNvSpPr/>
          <p:nvPr/>
        </p:nvSpPr>
        <p:spPr>
          <a:xfrm>
            <a:off x="4943475" y="1843088"/>
            <a:ext cx="327025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3.850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9"/>
          <p:cNvSpPr/>
          <p:nvPr/>
        </p:nvSpPr>
        <p:spPr>
          <a:xfrm>
            <a:off x="5607050" y="1778000"/>
            <a:ext cx="327025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1.472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6240463" y="1235075"/>
            <a:ext cx="392113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12.400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7569200" y="1235075"/>
            <a:ext cx="392113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25.200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9"/>
          <p:cNvSpPr/>
          <p:nvPr/>
        </p:nvSpPr>
        <p:spPr>
          <a:xfrm>
            <a:off x="8234363" y="2338388"/>
            <a:ext cx="392113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40.030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9"/>
          <p:cNvSpPr/>
          <p:nvPr/>
        </p:nvSpPr>
        <p:spPr>
          <a:xfrm>
            <a:off x="642938" y="4297363"/>
            <a:ext cx="954088" cy="13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Accompagnement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9"/>
          <p:cNvSpPr/>
          <p:nvPr/>
        </p:nvSpPr>
        <p:spPr>
          <a:xfrm>
            <a:off x="6905625" y="1235075"/>
            <a:ext cx="392113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65.230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9"/>
          <p:cNvSpPr txBox="1"/>
          <p:nvPr/>
        </p:nvSpPr>
        <p:spPr>
          <a:xfrm>
            <a:off x="373063" y="283658"/>
            <a:ext cx="8390547" cy="320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b="1" lang="en-GB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L’accompagnement offert</a:t>
            </a:r>
            <a:r>
              <a:rPr b="1" lang="en-GB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à travers le projet et la </a:t>
            </a:r>
            <a:r>
              <a:rPr b="1" lang="en-GB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bonne sélection</a:t>
            </a:r>
            <a:r>
              <a:rPr b="1" lang="en-GB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des interventions, et les </a:t>
            </a:r>
            <a:r>
              <a:rPr b="1" lang="en-GB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économies d’échelle</a:t>
            </a:r>
            <a:r>
              <a:rPr b="1" lang="en-GB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réduisent les coûts. Il reste dans l’exemple 40 000€ après primes</a:t>
            </a:r>
            <a:endParaRPr/>
          </a:p>
        </p:txBody>
      </p:sp>
      <p:sp>
        <p:nvSpPr>
          <p:cNvPr id="408" name="Google Shape;408;p9"/>
          <p:cNvSpPr/>
          <p:nvPr/>
        </p:nvSpPr>
        <p:spPr>
          <a:xfrm>
            <a:off x="423863" y="1023938"/>
            <a:ext cx="179388" cy="133350"/>
          </a:xfrm>
          <a:prstGeom prst="rect">
            <a:avLst/>
          </a:prstGeom>
          <a:solidFill>
            <a:srgbClr val="9DB1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9"/>
          <p:cNvSpPr/>
          <p:nvPr/>
        </p:nvSpPr>
        <p:spPr>
          <a:xfrm>
            <a:off x="423863" y="1219200"/>
            <a:ext cx="179388" cy="133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9"/>
          <p:cNvSpPr/>
          <p:nvPr/>
        </p:nvSpPr>
        <p:spPr>
          <a:xfrm>
            <a:off x="423863" y="1609725"/>
            <a:ext cx="179388" cy="133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9"/>
          <p:cNvSpPr/>
          <p:nvPr/>
        </p:nvSpPr>
        <p:spPr>
          <a:xfrm>
            <a:off x="423863" y="1414463"/>
            <a:ext cx="179388" cy="133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9"/>
          <p:cNvSpPr/>
          <p:nvPr/>
        </p:nvSpPr>
        <p:spPr>
          <a:xfrm>
            <a:off x="423863" y="1804988"/>
            <a:ext cx="179388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9"/>
          <p:cNvSpPr/>
          <p:nvPr/>
        </p:nvSpPr>
        <p:spPr>
          <a:xfrm>
            <a:off x="423863" y="2000250"/>
            <a:ext cx="179388" cy="133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9"/>
          <p:cNvSpPr/>
          <p:nvPr/>
        </p:nvSpPr>
        <p:spPr>
          <a:xfrm>
            <a:off x="423863" y="2195513"/>
            <a:ext cx="179388" cy="13335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9"/>
          <p:cNvSpPr/>
          <p:nvPr/>
        </p:nvSpPr>
        <p:spPr>
          <a:xfrm>
            <a:off x="654050" y="1031875"/>
            <a:ext cx="1489075" cy="136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Systèmes, Isolation, Chantier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9"/>
          <p:cNvSpPr/>
          <p:nvPr/>
        </p:nvSpPr>
        <p:spPr>
          <a:xfrm>
            <a:off x="654050" y="1812925"/>
            <a:ext cx="755650" cy="136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Soubassement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9"/>
          <p:cNvSpPr/>
          <p:nvPr/>
        </p:nvSpPr>
        <p:spPr>
          <a:xfrm>
            <a:off x="654050" y="1227138"/>
            <a:ext cx="452438" cy="136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Fenêtres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9"/>
          <p:cNvSpPr/>
          <p:nvPr/>
        </p:nvSpPr>
        <p:spPr>
          <a:xfrm>
            <a:off x="654050" y="1422400"/>
            <a:ext cx="584200" cy="136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Couverture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9"/>
          <p:cNvSpPr/>
          <p:nvPr/>
        </p:nvSpPr>
        <p:spPr>
          <a:xfrm>
            <a:off x="654050" y="1617663"/>
            <a:ext cx="458788" cy="136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Corniche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9"/>
          <p:cNvSpPr/>
          <p:nvPr/>
        </p:nvSpPr>
        <p:spPr>
          <a:xfrm>
            <a:off x="654050" y="2008188"/>
            <a:ext cx="974725" cy="136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Connection toiture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9"/>
          <p:cNvSpPr/>
          <p:nvPr/>
        </p:nvSpPr>
        <p:spPr>
          <a:xfrm>
            <a:off x="654050" y="2203450"/>
            <a:ext cx="339725" cy="136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b="0" lang="en-GB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Autres</a:t>
            </a:r>
            <a:endParaRPr b="0"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9"/>
          <p:cNvSpPr/>
          <p:nvPr/>
        </p:nvSpPr>
        <p:spPr>
          <a:xfrm>
            <a:off x="651453" y="3550024"/>
            <a:ext cx="936047" cy="1041026"/>
          </a:xfrm>
          <a:prstGeom prst="rect">
            <a:avLst/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9"/>
          <p:cNvSpPr/>
          <p:nvPr/>
        </p:nvSpPr>
        <p:spPr>
          <a:xfrm>
            <a:off x="2771075" y="3156443"/>
            <a:ext cx="1316832" cy="1434607"/>
          </a:xfrm>
          <a:prstGeom prst="rect">
            <a:avLst/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limact 2">
      <a:dk1>
        <a:srgbClr val="252B30"/>
      </a:dk1>
      <a:lt1>
        <a:srgbClr val="FFFFFF"/>
      </a:lt1>
      <a:dk2>
        <a:srgbClr val="B4BBC7"/>
      </a:dk2>
      <a:lt2>
        <a:srgbClr val="F5F5F5"/>
      </a:lt2>
      <a:accent1>
        <a:srgbClr val="00264D"/>
      </a:accent1>
      <a:accent2>
        <a:srgbClr val="10B596"/>
      </a:accent2>
      <a:accent3>
        <a:srgbClr val="FFA361"/>
      </a:accent3>
      <a:accent4>
        <a:srgbClr val="2291BE"/>
      </a:accent4>
      <a:accent5>
        <a:srgbClr val="666299"/>
      </a:accent5>
      <a:accent6>
        <a:srgbClr val="D44892"/>
      </a:accent6>
      <a:hlink>
        <a:srgbClr val="00264D"/>
      </a:hlink>
      <a:folHlink>
        <a:srgbClr val="10B5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2021-12-01T15:45:25Z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0x010100C62607ABDF748642A1BD4C55C7FBBA2C</vt:lpwstr>
  </property>
</Properties>
</file>